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85" r:id="rId26"/>
    <p:sldId id="286" r:id="rId27"/>
    <p:sldId id="287" r:id="rId28"/>
    <p:sldId id="288" r:id="rId29"/>
    <p:sldId id="289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 Expression Parsing: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015_01.4 Parsing Expression: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4"/>
            <a:ext cx="8241831" cy="22406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Parsing Expression: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we have discussed, it is not a very efficient way to design an algorithm or program to parse infix notations.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Instead, these infix notations are first converted into either postfix or prefix notations and then computed.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parse any arithmetic expression, we need to take care of operator precedence and associativity also.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5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015_01.5 Precedence: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8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015_01.5 Precedence: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4"/>
            <a:ext cx="8241831" cy="13045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Precedence: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 an operand is in between two different operators, which operator will take the operand first, is decided by the precedence of an operator over others.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 descr="Operator Precendence">
            <a:extLst>
              <a:ext uri="{FF2B5EF4-FFF2-40B4-BE49-F238E27FC236}">
                <a16:creationId xmlns:a16="http://schemas.microsoft.com/office/drawing/2014/main" id="{C3A58F25-144D-971B-3707-7BCA0369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0534"/>
            <a:ext cx="5967765" cy="66928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6F69226F-4B6E-7BBE-162C-89383B406D52}"/>
              </a:ext>
            </a:extLst>
          </p:cNvPr>
          <p:cNvSpPr txBox="1">
            <a:spLocks/>
          </p:cNvSpPr>
          <p:nvPr/>
        </p:nvSpPr>
        <p:spPr>
          <a:xfrm>
            <a:off x="626654" y="3558553"/>
            <a:ext cx="8241831" cy="9975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multiplication operation has precedence over addition, b * c will be evaluated first.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table of operator precedence is provided later.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0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015_01.6 Associativity: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93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015_01.6 Associativity: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4"/>
            <a:ext cx="8241831" cy="3104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Associativity: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Associativity describes the rule where operators with the same precedence appear in an expression.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in expression a + b − c, both + and – have the same precedence, then which part of the expression will be evaluated first, is determined by associativity of those operators.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Here, both + and − are left associative, so the expression will be evaluated 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(a + b) − 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Precedence and associativity determines the order of evaluation of an expression. Following is an operator precedence and associativity table (highest to lowest)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F4E18B2-7583-7E31-446F-E28385BD5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36947"/>
              </p:ext>
            </p:extLst>
          </p:nvPr>
        </p:nvGraphicFramePr>
        <p:xfrm>
          <a:off x="827584" y="4568247"/>
          <a:ext cx="710222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83">
                  <a:extLst>
                    <a:ext uri="{9D8B030D-6E8A-4147-A177-3AD203B41FA5}">
                      <a16:colId xmlns:a16="http://schemas.microsoft.com/office/drawing/2014/main" val="2298130609"/>
                    </a:ext>
                  </a:extLst>
                </a:gridCol>
                <a:gridCol w="3254820">
                  <a:extLst>
                    <a:ext uri="{9D8B030D-6E8A-4147-A177-3AD203B41FA5}">
                      <a16:colId xmlns:a16="http://schemas.microsoft.com/office/drawing/2014/main" val="3526583179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1638948195"/>
                    </a:ext>
                  </a:extLst>
                </a:gridCol>
                <a:gridCol w="1736344">
                  <a:extLst>
                    <a:ext uri="{9D8B030D-6E8A-4147-A177-3AD203B41FA5}">
                      <a16:colId xmlns:a16="http://schemas.microsoft.com/office/drawing/2014/main" val="1017693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Precedence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Associativity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849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Exponentiation ^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Highest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Right Associative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3534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 ( ∗ ) &amp; Division ( / 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Second Highest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Left Associative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237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 ( + ) &amp; Subtraction ( − 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Lowest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Left Associative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2540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0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015_01.6 Associativity: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4"/>
            <a:ext cx="8241831" cy="23126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Associativity: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above table shows the default behavior of operators.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At any point of time in expression evaluation, the order can be altered by using parenthesis. For example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 + b*c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the expression part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*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will be evaluated first, with multiplication as precedence over addition.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here use parenthesis for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 + 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to be evaluated first, like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(a + b)*c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94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015_01.7 Postfix Evaluation Algorithm: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50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015_01.7 Postfix Evaluation Algorithm: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4"/>
            <a:ext cx="8241831" cy="800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Postfix Evaluation Algorithm: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look at the algorithm on how to evaluate postfix notation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A6A68-B3F9-07E5-018F-5AE274B4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96478"/>
            <a:ext cx="8075240" cy="17799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966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015_01.8 Postfix Evaluation Example: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0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015_01.8 Postfix Evaluation Example: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4"/>
            <a:ext cx="8241831" cy="728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Postfix Evaluation Example: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push() and pop()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https://www.tutorialspoint.com/data_structures_algorithms/expression_parsing_using_statck.htm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8CC09-3987-B7B8-D5C3-449298D1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71" y="2276872"/>
            <a:ext cx="309562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718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 Expression Parsing: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0243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Expression Parsing: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way to write arithmetic expression is known as a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notation (Symbol)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 arithmetic expression can be written in three different but equivalent notations, i.e., without changing the essence or output of an expression.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notations are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Infix Notation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Prefix (Polish) Notation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Postfix (Reverse-Polish) Notation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notations are named as how they use operator in expression.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015_01.8 Postfix Evaluation Example: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3"/>
            <a:ext cx="8241831" cy="6779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Postfix Evaluation Example: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Precedence(): ^: 4, *, /: 3, +, -: 2, ()#: 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https://www.tutorialspoint.com/data_structures_algorithms/expression_parsing_using_statck.htm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00A80-C84E-9DFF-8D10-555303E6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938337"/>
            <a:ext cx="3933825" cy="460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069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015_01.8 Postfix Evaluation Example: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3"/>
            <a:ext cx="8241831" cy="6779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Postfix Evaluation Example: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isOperator()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https://www.tutorialspoint.com/data_structures_algorithms/expression_parsing_using_statck.htm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87AA6-3C79-7707-7482-3035004A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17179"/>
            <a:ext cx="437197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50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015_01.8 Postfix Evaluation Example: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3"/>
            <a:ext cx="1822775" cy="13045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Postfix Evaluation Example: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convert()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https://www.tutorialspoint.com/data_structures_algorithms/expression_parsing_using_statck.htm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BB9CE6-8FE1-9932-D323-D48858B6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24" y="7764"/>
            <a:ext cx="6444208" cy="63988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8C92D4-1356-E8E5-3409-E54DAF94174C}"/>
              </a:ext>
            </a:extLst>
          </p:cNvPr>
          <p:cNvSpPr/>
          <p:nvPr/>
        </p:nvSpPr>
        <p:spPr>
          <a:xfrm>
            <a:off x="3707904" y="764704"/>
            <a:ext cx="223224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943F0-22F4-3D67-EDED-306594757860}"/>
              </a:ext>
            </a:extLst>
          </p:cNvPr>
          <p:cNvSpPr txBox="1"/>
          <p:nvPr/>
        </p:nvSpPr>
        <p:spPr>
          <a:xfrm>
            <a:off x="6995864" y="959797"/>
            <a:ext cx="141451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Operator: 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4E45F-D7C6-93C1-B135-8E11637586C9}"/>
              </a:ext>
            </a:extLst>
          </p:cNvPr>
          <p:cNvSpPr txBox="1"/>
          <p:nvPr/>
        </p:nvSpPr>
        <p:spPr>
          <a:xfrm>
            <a:off x="6995864" y="1596836"/>
            <a:ext cx="141451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(: 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60CB3-B977-5508-1837-409DBAA492E2}"/>
              </a:ext>
            </a:extLst>
          </p:cNvPr>
          <p:cNvSpPr txBox="1"/>
          <p:nvPr/>
        </p:nvSpPr>
        <p:spPr>
          <a:xfrm>
            <a:off x="6995864" y="2207427"/>
            <a:ext cx="18246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): Pop operator to posfix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48C8F-406D-AD5D-1568-CD48F2A1CDB5}"/>
              </a:ext>
            </a:extLst>
          </p:cNvPr>
          <p:cNvSpPr txBox="1"/>
          <p:nvPr/>
        </p:nvSpPr>
        <p:spPr>
          <a:xfrm>
            <a:off x="6829400" y="3347590"/>
            <a:ext cx="23146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Push high precedence operator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D891A3-ED10-DC42-CFA6-3A527C2B9524}"/>
              </a:ext>
            </a:extLst>
          </p:cNvPr>
          <p:cNvSpPr txBox="1"/>
          <p:nvPr/>
        </p:nvSpPr>
        <p:spPr>
          <a:xfrm>
            <a:off x="6524872" y="4300102"/>
            <a:ext cx="23146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Push low precedence operator</a:t>
            </a:r>
          </a:p>
        </p:txBody>
      </p:sp>
    </p:spTree>
    <p:extLst>
      <p:ext uri="{BB962C8B-B14F-4D97-AF65-F5344CB8AC3E}">
        <p14:creationId xmlns:p14="http://schemas.microsoft.com/office/powerpoint/2010/main" val="46383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015_01.9 Infix to Postfix: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0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015_01.9 Infix to Postfix: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3"/>
            <a:ext cx="1822775" cy="13045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Infix to posfix: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convert()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https://www.tutorialspoint.com/data_structures_algorithms/expression_parsing_using_statck.htm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BB9CE6-8FE1-9932-D323-D48858B6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24" y="7764"/>
            <a:ext cx="6444208" cy="63988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8C92D4-1356-E8E5-3409-E54DAF94174C}"/>
              </a:ext>
            </a:extLst>
          </p:cNvPr>
          <p:cNvSpPr/>
          <p:nvPr/>
        </p:nvSpPr>
        <p:spPr>
          <a:xfrm>
            <a:off x="3707904" y="764704"/>
            <a:ext cx="223224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943F0-22F4-3D67-EDED-306594757860}"/>
              </a:ext>
            </a:extLst>
          </p:cNvPr>
          <p:cNvSpPr txBox="1"/>
          <p:nvPr/>
        </p:nvSpPr>
        <p:spPr>
          <a:xfrm>
            <a:off x="6995864" y="959797"/>
            <a:ext cx="141451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Operator: 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4E45F-D7C6-93C1-B135-8E11637586C9}"/>
              </a:ext>
            </a:extLst>
          </p:cNvPr>
          <p:cNvSpPr txBox="1"/>
          <p:nvPr/>
        </p:nvSpPr>
        <p:spPr>
          <a:xfrm>
            <a:off x="6995864" y="1596836"/>
            <a:ext cx="141451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(: 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60CB3-B977-5508-1837-409DBAA492E2}"/>
              </a:ext>
            </a:extLst>
          </p:cNvPr>
          <p:cNvSpPr txBox="1"/>
          <p:nvPr/>
        </p:nvSpPr>
        <p:spPr>
          <a:xfrm>
            <a:off x="6995864" y="2207427"/>
            <a:ext cx="18246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): Pop operator to posfix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48C8F-406D-AD5D-1568-CD48F2A1CDB5}"/>
              </a:ext>
            </a:extLst>
          </p:cNvPr>
          <p:cNvSpPr txBox="1"/>
          <p:nvPr/>
        </p:nvSpPr>
        <p:spPr>
          <a:xfrm>
            <a:off x="6829400" y="3347590"/>
            <a:ext cx="23146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Push high precedence operator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D891A3-ED10-DC42-CFA6-3A527C2B9524}"/>
              </a:ext>
            </a:extLst>
          </p:cNvPr>
          <p:cNvSpPr txBox="1"/>
          <p:nvPr/>
        </p:nvSpPr>
        <p:spPr>
          <a:xfrm>
            <a:off x="6524872" y="4300102"/>
            <a:ext cx="23146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Push low precedence operator</a:t>
            </a:r>
          </a:p>
        </p:txBody>
      </p:sp>
    </p:spTree>
    <p:extLst>
      <p:ext uri="{BB962C8B-B14F-4D97-AF65-F5344CB8AC3E}">
        <p14:creationId xmlns:p14="http://schemas.microsoft.com/office/powerpoint/2010/main" val="144034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015_01.10 Evaluate: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015_01.10 Evaluate: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3"/>
            <a:ext cx="1822775" cy="9444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push_int() and pop_int()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https://www.tutorialspoint.com/data_structures_algorithms/expression_parsing_using_statck.htm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E6E7A-AFEF-E958-35D1-68E675E5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06921"/>
            <a:ext cx="3952875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353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015_01.10 Evaluate: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3"/>
            <a:ext cx="1822775" cy="7284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https://www.tutorialspoint.com/data_structures_algorithms/expression_parsing_using_statck.htm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FDB3B-2F8B-0A29-E3CF-E8549DD9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68" y="136525"/>
            <a:ext cx="5743575" cy="6086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317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015_01.11 main():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7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015_01.11 main():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3"/>
            <a:ext cx="1822775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main():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https://www.tutorialspoint.com/data_structures_algorithms/expression_parsing_using_statck.htm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18BC6-C217-72DC-6653-F2806E2B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1756043"/>
            <a:ext cx="677227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816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015_01.1 Infix Notation: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64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015_01.1 Infix Notation: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Infix Notation: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write expression in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infix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notation, e.g., a - b + c, where operators are used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-between operands.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easy for us humans to read, write, and speak in infix notation but the same does not go well with computing devices.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 algorithm to process infix notation could be difficult and costly in terms of time and space consumption.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11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015_01.2 Prefix Notation: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3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015_01.2 Prefix Notation: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4"/>
            <a:ext cx="8241831" cy="1736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Prefix Notation: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prefix notation, operator is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prefix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ed to operands, i.e., operator is written ahead of operands.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+ab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This is equivalent to its infix notation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 + 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Prefix notation is also known 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Polish Notation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015_01.3 Postfix Notation: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015_01.3 Postfix Notation: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0374"/>
            <a:ext cx="8241831" cy="19526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Postfix Notation: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postfix notation style is known 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Reversed Polish Notation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notation style, the operator is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postfix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ed to the operands, i.e., the operator is written after the operands.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ab+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This is equivalent to its infix notation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 + 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table briefly tries to show the difference in all three notations: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https://www.tutorialspoint.com/data_structures_algorithms/expression_parsing.htm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6B2EA3-9410-69B6-FF66-0B846BDB4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03393"/>
              </p:ext>
            </p:extLst>
          </p:nvPr>
        </p:nvGraphicFramePr>
        <p:xfrm>
          <a:off x="1199514" y="3372423"/>
          <a:ext cx="535368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83">
                  <a:extLst>
                    <a:ext uri="{9D8B030D-6E8A-4147-A177-3AD203B41FA5}">
                      <a16:colId xmlns:a16="http://schemas.microsoft.com/office/drawing/2014/main" val="29745203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55226462"/>
                    </a:ext>
                  </a:extLst>
                </a:gridCol>
                <a:gridCol w="1613599">
                  <a:extLst>
                    <a:ext uri="{9D8B030D-6E8A-4147-A177-3AD203B41FA5}">
                      <a16:colId xmlns:a16="http://schemas.microsoft.com/office/drawing/2014/main" val="1102089336"/>
                    </a:ext>
                  </a:extLst>
                </a:gridCol>
                <a:gridCol w="1708404">
                  <a:extLst>
                    <a:ext uri="{9D8B030D-6E8A-4147-A177-3AD203B41FA5}">
                      <a16:colId xmlns:a16="http://schemas.microsoft.com/office/drawing/2014/main" val="3910156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Infix Notation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Prefix Notation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Postfix Notation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6171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+ b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 a b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b +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7312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(a + b) ∗ 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∗ + a b 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b + c ∗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9792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∗ (b + c)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∗ a + b 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b c + ∗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3761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/ b + c / 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 / a b / c 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b / c d / +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1321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(a + b) ∗ (c + d)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∗ + a b + c 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b + c d + ∗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4658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((a + b) ∗ c) - 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 ∗ + a b c 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b + c ∗ d -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3378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9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015_01.4 Parsing Expression: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6285</TotalTime>
  <Words>1430</Words>
  <Application>Microsoft Office PowerPoint</Application>
  <PresentationFormat>On-screen Show (4:3)</PresentationFormat>
  <Paragraphs>219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015_01 Expression Parsing: C</vt:lpstr>
      <vt:lpstr>015_01 Expression Parsing: C</vt:lpstr>
      <vt:lpstr>015_01.1 Infix Notation: C</vt:lpstr>
      <vt:lpstr>015_01.1 Infix Notation: C</vt:lpstr>
      <vt:lpstr>015_01.2 Prefix Notation: C</vt:lpstr>
      <vt:lpstr>015_01.2 Prefix Notation: C</vt:lpstr>
      <vt:lpstr>015_01.3 Postfix Notation: C</vt:lpstr>
      <vt:lpstr>015_01.3 Postfix Notation: C</vt:lpstr>
      <vt:lpstr>015_01.4 Parsing Expression: C</vt:lpstr>
      <vt:lpstr>015_01.4 Parsing Expression: C</vt:lpstr>
      <vt:lpstr>015_01.5 Precedence: C</vt:lpstr>
      <vt:lpstr>015_01.5 Precedence: C</vt:lpstr>
      <vt:lpstr>015_01.6 Associativity: C</vt:lpstr>
      <vt:lpstr>015_01.6 Associativity: C</vt:lpstr>
      <vt:lpstr>015_01.6 Associativity: C</vt:lpstr>
      <vt:lpstr>015_01.7 Postfix Evaluation Algorithm: C</vt:lpstr>
      <vt:lpstr>015_01.7 Postfix Evaluation Algorithm: C</vt:lpstr>
      <vt:lpstr>015_01.8 Postfix Evaluation Example: C</vt:lpstr>
      <vt:lpstr>015_01.8 Postfix Evaluation Example: C</vt:lpstr>
      <vt:lpstr>015_01.8 Postfix Evaluation Example: C</vt:lpstr>
      <vt:lpstr>015_01.8 Postfix Evaluation Example: C</vt:lpstr>
      <vt:lpstr>015_01.8 Postfix Evaluation Example: C</vt:lpstr>
      <vt:lpstr>015_01.9 Infix to Postfix: C</vt:lpstr>
      <vt:lpstr>015_01.9 Infix to Postfix: C</vt:lpstr>
      <vt:lpstr>015_01.10 Evaluate: C</vt:lpstr>
      <vt:lpstr>015_01.10 Evaluate: C</vt:lpstr>
      <vt:lpstr>015_01.10 Evaluate: C</vt:lpstr>
      <vt:lpstr>015_01.11 main(): C</vt:lpstr>
      <vt:lpstr>015_01.11 main(): C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1294</cp:revision>
  <dcterms:created xsi:type="dcterms:W3CDTF">2018-09-28T16:40:41Z</dcterms:created>
  <dcterms:modified xsi:type="dcterms:W3CDTF">2022-10-19T04:40:59Z</dcterms:modified>
</cp:coreProperties>
</file>