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5" r:id="rId4"/>
    <p:sldId id="26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2988" autoAdjust="0"/>
  </p:normalViewPr>
  <p:slideViewPr>
    <p:cSldViewPr>
      <p:cViewPr varScale="1">
        <p:scale>
          <a:sx n="60" d="100"/>
          <a:sy n="60" d="100"/>
        </p:scale>
        <p:origin x="84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20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015_02 Expression Parsing: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015_02 Expression Parsing: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Expression Parsing: 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https://www.geeksforgeeks.org/stack-set-2-infix-to-postfix/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05CB7-82C7-FEA6-FCED-2B8DCE04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39741"/>
            <a:ext cx="5000625" cy="4029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250EED-B83B-BFE6-0132-9114420C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2"/>
            <a:ext cx="7452320" cy="467823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015_02 Expression Parsing: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Expression Parsing: 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https://www.geeksforgeeks.org/stack-set-2-infix-to-postfix/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34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015_02 Expression Parsing: CPP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Expression Parsing: CPP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https://www.geeksforgeeks.org/stack-set-2-infix-to-postfix/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EAE481-2F67-F45E-09E3-D5351595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823" y="1916832"/>
            <a:ext cx="1304925" cy="6381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DEB5F-7535-3C72-1B0A-801064A0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85388"/>
            <a:ext cx="4810125" cy="1838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594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77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015_02 Expression Parsing: CPP</vt:lpstr>
      <vt:lpstr>015_02 Expression Parsing: CPP</vt:lpstr>
      <vt:lpstr>015_02 Expression Parsing: CPP</vt:lpstr>
      <vt:lpstr>015_02 Expression Parsing: CPP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1298</cp:revision>
  <dcterms:created xsi:type="dcterms:W3CDTF">2018-09-28T16:40:41Z</dcterms:created>
  <dcterms:modified xsi:type="dcterms:W3CDTF">2022-10-19T05:11:35Z</dcterms:modified>
</cp:coreProperties>
</file>