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015_03 Postfix Evaluation: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015_03 Postfix Evaluation: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Postfix Evaluation: </a:t>
            </a:r>
            <a:r>
              <a:rPr lang="en-US" sz="1800" b="1" dirty="0">
                <a:solidFill>
                  <a:schemeClr val="tx1"/>
                </a:solidFill>
              </a:rPr>
              <a:t>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https://www.techiedelight.com/evaluate-given-postfix-expression/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F0624-6B06-BC8F-715C-AEA165D7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82353"/>
            <a:ext cx="6216237" cy="60932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015_03 Postfix Evaluation: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Postfix Evaluation: </a:t>
            </a:r>
            <a:r>
              <a:rPr lang="en-US" sz="1800" b="1" dirty="0">
                <a:solidFill>
                  <a:schemeClr val="tx1"/>
                </a:solidFill>
              </a:rPr>
              <a:t>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https://www.techiedelight.com/evaluate-given-postfix-expression/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BF7D0-E65C-ABCD-9959-78A54B46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23182"/>
            <a:ext cx="353377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333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56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015_03 Postfix Evaluation: CPP</vt:lpstr>
      <vt:lpstr>015_03 Postfix Evaluation: CPP</vt:lpstr>
      <vt:lpstr>015_03 Postfix Evaluation: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1299</cp:revision>
  <dcterms:created xsi:type="dcterms:W3CDTF">2018-09-28T16:40:41Z</dcterms:created>
  <dcterms:modified xsi:type="dcterms:W3CDTF">2022-10-19T05:26:22Z</dcterms:modified>
</cp:coreProperties>
</file>