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1" autoAdjust="0"/>
    <p:restoredTop sz="92988" autoAdjust="0"/>
  </p:normalViewPr>
  <p:slideViewPr>
    <p:cSldViewPr>
      <p:cViewPr varScale="1">
        <p:scale>
          <a:sx n="69" d="100"/>
          <a:sy n="69" d="100"/>
        </p:scale>
        <p:origin x="5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037 Recursive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037.3 Analysis of Recursion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4107" y="1484784"/>
            <a:ext cx="8241831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Analysis of Recursion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One may argue why to use recursion, as the same task can be done with iteration.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first reason is, recursion makes a program more readable and because of latest enhanced CPU systems, recursion is more efficient than iterations.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https://www.tutorialspoint.com/data_structures_algorithms/recursion_basics.htm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61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037.4 Time Complexity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22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037.4 Time Complexity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4107" y="1484784"/>
            <a:ext cx="8241831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Time Complexity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case of iterations, we take number of iterations to count the time complexity.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Likewise, in case of recursion, assuming everything is constant, we try to figure out the number of times a recursive call is being made.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call made to a function is Ο(1), hence the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 (n) number of times a recursive call is made makes the recursive function Ο(n).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https://www.tutorialspoint.com/data_structures_algorithms/recursion_basics.htm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14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037.5 Space Complexity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759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037.5 Space Complexity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4107" y="1484784"/>
            <a:ext cx="8241831" cy="28803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Space Complexity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Space complexity is counted as what amount of extra space is required for a module to execute.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 case of iterations, the compiler hardly requires any extra space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The compiler keeps updating the values of variables used in the iterations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But in case of recursion, the system needs to store activation record each time a recursive call is made.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chemeClr val="tx1"/>
                </a:solidFill>
                <a:effectLst/>
              </a:rPr>
              <a:t>Hence, it is considered that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space complexity of recursive function may go higher than that of a function with iteration.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https://www.tutorialspoint.com/data_structures_algorithms/recursion_basics.htm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35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037 Recursive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340768"/>
            <a:ext cx="8241831" cy="22770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Recursive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Some computer programming languages allow a module or function to call itself.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technique is known as recursion.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recursion, a function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α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either calls itself directly or calls a function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β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that in turn calls the original function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α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function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α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is called recursive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Example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a function calling itself.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https://www.tutorialspoint.com/data_structures_algorithms/recursion_basics.htm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51293F-48CF-37CF-DC03-B8861510D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052936"/>
            <a:ext cx="2771775" cy="1962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3717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037 Recursive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8553" y="1463453"/>
            <a:ext cx="8241831" cy="6694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Recursive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Example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a function that calls another function which in turn calls it again.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https://www.tutorialspoint.com/data_structures_algorithms/recursion_basics.htm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9B2EF7-10CA-7980-48C4-AAFE3682C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483247"/>
            <a:ext cx="2952750" cy="2514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6033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037.1 Recursive Properties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23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037.1 Recursive Properties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8448" y="1268760"/>
            <a:ext cx="8241831" cy="30963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Recursive Properties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recursive function can go infinite like a loop.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To avoid infinite running of recursive function, there are two properties that a recursive function must have −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Base criteria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There must be at least one base criteria or condition, such that,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when this condition is met the function stops calling (Exit Condition)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itself recursively.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Progressive approach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The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recursive calls (repeat call itself)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should progress in such a way that each time a recursive call is made it comes closer to the base criteria.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https://www.tutorialspoint.com/data_structures_algorithms/recursion_basics.htm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89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037.2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62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037.2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4107" y="1484784"/>
            <a:ext cx="8241831" cy="34563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Implementation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Many programming languages implement recursion by means of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stacks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Generally, whenever a function (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caller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) calls another function (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callee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) or itself as callee, the caller function transfers execution control to the callee.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transfer process may also involve some data to be passed from the caller to the callee.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implies, the caller function must suspend its execution temporarily and resume later when the execution control returns from the callee function.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Here, the caller function needs to start exactly from the point of execution where it puts itself on hold.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It also needs the exact same data values it was working on.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https://www.tutorialspoint.com/data_structures_algorithms/recursion_basics.htm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02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037.2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8448" y="1268760"/>
            <a:ext cx="8241831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Implementation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this purpose, an activation record (or stack frame) is created for the caller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activation record keeps the information about local variables, formal parameters, return address and all information passed to the caller function.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https://www.tutorialspoint.com/data_structures_algorithms/recursion_basics.htm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 descr="Activation Records">
            <a:extLst>
              <a:ext uri="{FF2B5EF4-FFF2-40B4-BE49-F238E27FC236}">
                <a16:creationId xmlns:a16="http://schemas.microsoft.com/office/drawing/2014/main" id="{3CA3EC67-3416-5B7A-39F1-6ACA46685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3034918"/>
            <a:ext cx="4286250" cy="268605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58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037.3 Analysis of Recursion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8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8187</TotalTime>
  <Words>772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037 Recursive</vt:lpstr>
      <vt:lpstr>037 Recursive</vt:lpstr>
      <vt:lpstr>037 Recursive</vt:lpstr>
      <vt:lpstr>037.1 Recursive Properties</vt:lpstr>
      <vt:lpstr>037.1 Recursive Properties</vt:lpstr>
      <vt:lpstr>037.2 Implementation</vt:lpstr>
      <vt:lpstr>037.2 Implementation</vt:lpstr>
      <vt:lpstr>037.2 Implementation</vt:lpstr>
      <vt:lpstr>037.3 Analysis of Recursion</vt:lpstr>
      <vt:lpstr>037.3 Analysis of Recursion</vt:lpstr>
      <vt:lpstr>037.4 Time Complexity</vt:lpstr>
      <vt:lpstr>037.4 Time Complexity</vt:lpstr>
      <vt:lpstr>037.5 Space Complexity</vt:lpstr>
      <vt:lpstr>037.5 Space Complexity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1633</cp:revision>
  <dcterms:created xsi:type="dcterms:W3CDTF">2018-09-28T16:40:41Z</dcterms:created>
  <dcterms:modified xsi:type="dcterms:W3CDTF">2022-10-23T21:02:46Z</dcterms:modified>
</cp:coreProperties>
</file>