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6" r:id="rId11"/>
    <p:sldId id="278" r:id="rId12"/>
    <p:sldId id="279" r:id="rId13"/>
    <p:sldId id="280" r:id="rId14"/>
    <p:sldId id="281" r:id="rId15"/>
    <p:sldId id="284" r:id="rId16"/>
    <p:sldId id="282" r:id="rId17"/>
    <p:sldId id="283" r:id="rId18"/>
    <p:sldId id="285" r:id="rId19"/>
    <p:sldId id="286" r:id="rId20"/>
    <p:sldId id="287" r:id="rId21"/>
    <p:sldId id="288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038_01 Tower of Hanoi: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038_01.4 Pseudo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7214" y="1412776"/>
            <a:ext cx="8241831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Pseudo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https://www.tutorialspoint.com/data_structures_algorithms/tower_of_hanoi.htm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63E7C-3107-9067-A513-9B5BE834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45344"/>
            <a:ext cx="5610225" cy="3590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7133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038_01.5 Tower of Hanoi: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7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038_01.5 Tower of Hanoi: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396049"/>
            <a:ext cx="8241831" cy="24549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Tower of Hanoi is a mathematical puzzle where we have three rods and n disks.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The objective of the puzzle is to move the entire stack to another rod, obeying the following simple rules: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1) Only one disk can be moved at a time.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2) Each move consists of taking the upper disk from one of the stacks and placing it on top of another stack, i.e., a disk can only be moved if it is the uppermost disk on a stack.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https://www.geeksforgeeks.org/c-program-for-tower-of-hanoi-2/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098" name="Picture 2" descr="Lightbox">
            <a:extLst>
              <a:ext uri="{FF2B5EF4-FFF2-40B4-BE49-F238E27FC236}">
                <a16:creationId xmlns:a16="http://schemas.microsoft.com/office/drawing/2014/main" id="{9E4E4113-B3C5-4E71-4E68-F4574375D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282" y="3630122"/>
            <a:ext cx="4903836" cy="275303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C4605B1A-9B35-9EEF-B938-5B4FC48724AF}"/>
              </a:ext>
            </a:extLst>
          </p:cNvPr>
          <p:cNvSpPr txBox="1">
            <a:spLocks/>
          </p:cNvSpPr>
          <p:nvPr/>
        </p:nvSpPr>
        <p:spPr>
          <a:xfrm>
            <a:off x="283878" y="3936215"/>
            <a:ext cx="3640050" cy="7169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3) No disk may be placed on top of a smaller disk.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89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038_01.5 Tower of Hanoi: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396049"/>
            <a:ext cx="8241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https://www.geeksforgeeks.org/c-program-for-tower-of-hanoi-2/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E65E08-9B37-E242-1F09-14C77085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887861"/>
            <a:ext cx="7505700" cy="3743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2203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98ED47-33F7-EC5D-7C69-0A660658AB2D}"/>
              </a:ext>
            </a:extLst>
          </p:cNvPr>
          <p:cNvSpPr/>
          <p:nvPr/>
        </p:nvSpPr>
        <p:spPr>
          <a:xfrm>
            <a:off x="4721214" y="1513016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038_01.5 Tower of Hanoi: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1" y="1396049"/>
            <a:ext cx="3206379" cy="7368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https://www.geeksforgeeks.org/c-program-for-tower-of-hanoi-2/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827641-EBD8-7B3F-9E73-E775DA27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7" y="2276872"/>
            <a:ext cx="288607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1C5051-75EC-80E7-6B3D-828171A0A4E6}"/>
              </a:ext>
            </a:extLst>
          </p:cNvPr>
          <p:cNvCxnSpPr/>
          <p:nvPr/>
        </p:nvCxnSpPr>
        <p:spPr>
          <a:xfrm>
            <a:off x="4064324" y="2521128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633E27-437A-4A7F-EDD0-D3391B5D3FD5}"/>
              </a:ext>
            </a:extLst>
          </p:cNvPr>
          <p:cNvSpPr/>
          <p:nvPr/>
        </p:nvSpPr>
        <p:spPr>
          <a:xfrm>
            <a:off x="6289185" y="1507096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A085BA-B587-1811-8EED-7B16A207027D}"/>
              </a:ext>
            </a:extLst>
          </p:cNvPr>
          <p:cNvSpPr/>
          <p:nvPr/>
        </p:nvSpPr>
        <p:spPr>
          <a:xfrm>
            <a:off x="7566263" y="1507096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AED5D7-CF26-2194-7D97-0893C2027F53}"/>
              </a:ext>
            </a:extLst>
          </p:cNvPr>
          <p:cNvSpPr txBox="1"/>
          <p:nvPr/>
        </p:nvSpPr>
        <p:spPr>
          <a:xfrm>
            <a:off x="4609215" y="10874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CE792-DC9D-044A-4CB4-1AF8F8345E5C}"/>
              </a:ext>
            </a:extLst>
          </p:cNvPr>
          <p:cNvSpPr txBox="1"/>
          <p:nvPr/>
        </p:nvSpPr>
        <p:spPr>
          <a:xfrm>
            <a:off x="6165216" y="1087487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C650DC-9E64-1447-488B-7442719384BC}"/>
              </a:ext>
            </a:extLst>
          </p:cNvPr>
          <p:cNvSpPr txBox="1"/>
          <p:nvPr/>
        </p:nvSpPr>
        <p:spPr>
          <a:xfrm>
            <a:off x="7454264" y="11436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362A655-FA1B-8670-718A-77C56B1CFC38}"/>
              </a:ext>
            </a:extLst>
          </p:cNvPr>
          <p:cNvSpPr/>
          <p:nvPr/>
        </p:nvSpPr>
        <p:spPr>
          <a:xfrm>
            <a:off x="4664200" y="4153508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66C305-96FE-DF81-D640-F2C84976011E}"/>
              </a:ext>
            </a:extLst>
          </p:cNvPr>
          <p:cNvCxnSpPr/>
          <p:nvPr/>
        </p:nvCxnSpPr>
        <p:spPr>
          <a:xfrm>
            <a:off x="4007310" y="5161620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3815EE0-E944-AE60-5447-8F561DB21523}"/>
              </a:ext>
            </a:extLst>
          </p:cNvPr>
          <p:cNvSpPr/>
          <p:nvPr/>
        </p:nvSpPr>
        <p:spPr>
          <a:xfrm>
            <a:off x="6232171" y="4147588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4F5E7DA-593A-4EF0-9C46-C955F04046A0}"/>
              </a:ext>
            </a:extLst>
          </p:cNvPr>
          <p:cNvSpPr/>
          <p:nvPr/>
        </p:nvSpPr>
        <p:spPr>
          <a:xfrm>
            <a:off x="7509249" y="4147588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3BE378-BB27-AC31-8FB0-72547D6414B4}"/>
              </a:ext>
            </a:extLst>
          </p:cNvPr>
          <p:cNvSpPr txBox="1"/>
          <p:nvPr/>
        </p:nvSpPr>
        <p:spPr>
          <a:xfrm>
            <a:off x="4552201" y="372797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C7ECFF-8FAD-40E8-7E4F-05A6E5C0A9E7}"/>
              </a:ext>
            </a:extLst>
          </p:cNvPr>
          <p:cNvSpPr txBox="1"/>
          <p:nvPr/>
        </p:nvSpPr>
        <p:spPr>
          <a:xfrm>
            <a:off x="6108202" y="3727979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2A8E44-36F2-9936-4D1E-C3D5CE6DE5AF}"/>
              </a:ext>
            </a:extLst>
          </p:cNvPr>
          <p:cNvSpPr txBox="1"/>
          <p:nvPr/>
        </p:nvSpPr>
        <p:spPr>
          <a:xfrm>
            <a:off x="7397250" y="37841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6955F1C-6FA3-C65A-326E-3B3FAF1143E3}"/>
              </a:ext>
            </a:extLst>
          </p:cNvPr>
          <p:cNvSpPr/>
          <p:nvPr/>
        </p:nvSpPr>
        <p:spPr>
          <a:xfrm>
            <a:off x="7341701" y="4930356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64A3ECC-8EF1-9A95-6E7A-F79A5D7A7743}"/>
              </a:ext>
            </a:extLst>
          </p:cNvPr>
          <p:cNvSpPr/>
          <p:nvPr/>
        </p:nvSpPr>
        <p:spPr>
          <a:xfrm>
            <a:off x="6126838" y="4960199"/>
            <a:ext cx="288032" cy="18681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A189644-D783-4819-4D5A-95FF5F7164E1}"/>
              </a:ext>
            </a:extLst>
          </p:cNvPr>
          <p:cNvSpPr/>
          <p:nvPr/>
        </p:nvSpPr>
        <p:spPr>
          <a:xfrm>
            <a:off x="4182446" y="4945596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C14C0E-5F2C-9F34-4A38-78ACBA7C3A57}"/>
              </a:ext>
            </a:extLst>
          </p:cNvPr>
          <p:cNvSpPr/>
          <p:nvPr/>
        </p:nvSpPr>
        <p:spPr>
          <a:xfrm>
            <a:off x="4349890" y="4729573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03AEDF-1065-323E-2134-08901D6C990E}"/>
              </a:ext>
            </a:extLst>
          </p:cNvPr>
          <p:cNvSpPr/>
          <p:nvPr/>
        </p:nvSpPr>
        <p:spPr>
          <a:xfrm>
            <a:off x="4239460" y="2305104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11BE2-6FEB-04EA-9808-27BD9CD17ABE}"/>
              </a:ext>
            </a:extLst>
          </p:cNvPr>
          <p:cNvSpPr/>
          <p:nvPr/>
        </p:nvSpPr>
        <p:spPr>
          <a:xfrm>
            <a:off x="4406904" y="2089081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F57737-1148-AA52-6092-38CE21CAC72C}"/>
              </a:ext>
            </a:extLst>
          </p:cNvPr>
          <p:cNvSpPr/>
          <p:nvPr/>
        </p:nvSpPr>
        <p:spPr>
          <a:xfrm>
            <a:off x="4543951" y="1873063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EE5817-4B04-B1A7-736F-48E8F991C626}"/>
              </a:ext>
            </a:extLst>
          </p:cNvPr>
          <p:cNvSpPr/>
          <p:nvPr/>
        </p:nvSpPr>
        <p:spPr>
          <a:xfrm>
            <a:off x="4599500" y="1664849"/>
            <a:ext cx="288032" cy="18681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ED48FB-D87B-3AD9-D1F0-8540BAFCF376}"/>
              </a:ext>
            </a:extLst>
          </p:cNvPr>
          <p:cNvSpPr/>
          <p:nvPr/>
        </p:nvSpPr>
        <p:spPr>
          <a:xfrm>
            <a:off x="437747" y="2780928"/>
            <a:ext cx="2886075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909BAE81-C386-6A27-E3D1-5E3257944FC6}"/>
              </a:ext>
            </a:extLst>
          </p:cNvPr>
          <p:cNvSpPr/>
          <p:nvPr/>
        </p:nvSpPr>
        <p:spPr>
          <a:xfrm>
            <a:off x="6126838" y="2839327"/>
            <a:ext cx="365343" cy="589673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038_01.5 Tower of Hanoi: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1" y="1396049"/>
            <a:ext cx="3206379" cy="7368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https://www.geeksforgeeks.org/c-program-for-tower-of-hanoi-2/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827641-EBD8-7B3F-9E73-E775DA27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7" y="2276872"/>
            <a:ext cx="288607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362A655-FA1B-8670-718A-77C56B1CFC38}"/>
              </a:ext>
            </a:extLst>
          </p:cNvPr>
          <p:cNvSpPr/>
          <p:nvPr/>
        </p:nvSpPr>
        <p:spPr>
          <a:xfrm>
            <a:off x="4917208" y="1661507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66C305-96FE-DF81-D640-F2C84976011E}"/>
              </a:ext>
            </a:extLst>
          </p:cNvPr>
          <p:cNvCxnSpPr/>
          <p:nvPr/>
        </p:nvCxnSpPr>
        <p:spPr>
          <a:xfrm>
            <a:off x="4260318" y="2669619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3815EE0-E944-AE60-5447-8F561DB21523}"/>
              </a:ext>
            </a:extLst>
          </p:cNvPr>
          <p:cNvSpPr/>
          <p:nvPr/>
        </p:nvSpPr>
        <p:spPr>
          <a:xfrm>
            <a:off x="6485179" y="1655587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4F5E7DA-593A-4EF0-9C46-C955F04046A0}"/>
              </a:ext>
            </a:extLst>
          </p:cNvPr>
          <p:cNvSpPr/>
          <p:nvPr/>
        </p:nvSpPr>
        <p:spPr>
          <a:xfrm>
            <a:off x="7762257" y="1655587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3BE378-BB27-AC31-8FB0-72547D6414B4}"/>
              </a:ext>
            </a:extLst>
          </p:cNvPr>
          <p:cNvSpPr txBox="1"/>
          <p:nvPr/>
        </p:nvSpPr>
        <p:spPr>
          <a:xfrm>
            <a:off x="4805209" y="123597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C7ECFF-8FAD-40E8-7E4F-05A6E5C0A9E7}"/>
              </a:ext>
            </a:extLst>
          </p:cNvPr>
          <p:cNvSpPr txBox="1"/>
          <p:nvPr/>
        </p:nvSpPr>
        <p:spPr>
          <a:xfrm>
            <a:off x="6361210" y="1235978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2A8E44-36F2-9936-4D1E-C3D5CE6DE5AF}"/>
              </a:ext>
            </a:extLst>
          </p:cNvPr>
          <p:cNvSpPr txBox="1"/>
          <p:nvPr/>
        </p:nvSpPr>
        <p:spPr>
          <a:xfrm>
            <a:off x="7650258" y="129217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6955F1C-6FA3-C65A-326E-3B3FAF1143E3}"/>
              </a:ext>
            </a:extLst>
          </p:cNvPr>
          <p:cNvSpPr/>
          <p:nvPr/>
        </p:nvSpPr>
        <p:spPr>
          <a:xfrm>
            <a:off x="7594709" y="2438355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64A3ECC-8EF1-9A95-6E7A-F79A5D7A7743}"/>
              </a:ext>
            </a:extLst>
          </p:cNvPr>
          <p:cNvSpPr/>
          <p:nvPr/>
        </p:nvSpPr>
        <p:spPr>
          <a:xfrm>
            <a:off x="6379846" y="2468198"/>
            <a:ext cx="288032" cy="18681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A189644-D783-4819-4D5A-95FF5F7164E1}"/>
              </a:ext>
            </a:extLst>
          </p:cNvPr>
          <p:cNvSpPr/>
          <p:nvPr/>
        </p:nvSpPr>
        <p:spPr>
          <a:xfrm>
            <a:off x="4435454" y="2453595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C14C0E-5F2C-9F34-4A38-78ACBA7C3A57}"/>
              </a:ext>
            </a:extLst>
          </p:cNvPr>
          <p:cNvSpPr/>
          <p:nvPr/>
        </p:nvSpPr>
        <p:spPr>
          <a:xfrm>
            <a:off x="4602898" y="2237572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ED48FB-D87B-3AD9-D1F0-8540BAFCF376}"/>
              </a:ext>
            </a:extLst>
          </p:cNvPr>
          <p:cNvSpPr/>
          <p:nvPr/>
        </p:nvSpPr>
        <p:spPr>
          <a:xfrm>
            <a:off x="411672" y="3212974"/>
            <a:ext cx="2886075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2D5405-E8AB-2449-4535-432CE44FDCFF}"/>
              </a:ext>
            </a:extLst>
          </p:cNvPr>
          <p:cNvSpPr/>
          <p:nvPr/>
        </p:nvSpPr>
        <p:spPr>
          <a:xfrm>
            <a:off x="4935793" y="4059894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7B44F9-6D6A-6EE9-2EFA-177A3452AA78}"/>
              </a:ext>
            </a:extLst>
          </p:cNvPr>
          <p:cNvCxnSpPr/>
          <p:nvPr/>
        </p:nvCxnSpPr>
        <p:spPr>
          <a:xfrm>
            <a:off x="4278903" y="5068006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77DE74-AB36-C7D9-2166-FD9F149DE199}"/>
              </a:ext>
            </a:extLst>
          </p:cNvPr>
          <p:cNvSpPr/>
          <p:nvPr/>
        </p:nvSpPr>
        <p:spPr>
          <a:xfrm>
            <a:off x="6503764" y="4053974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B9103A-99C2-D661-EDB2-CF9C6B440E65}"/>
              </a:ext>
            </a:extLst>
          </p:cNvPr>
          <p:cNvSpPr/>
          <p:nvPr/>
        </p:nvSpPr>
        <p:spPr>
          <a:xfrm>
            <a:off x="7780842" y="4053974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F3A3039-CC83-E4B5-5126-E734C764B718}"/>
              </a:ext>
            </a:extLst>
          </p:cNvPr>
          <p:cNvSpPr/>
          <p:nvPr/>
        </p:nvSpPr>
        <p:spPr>
          <a:xfrm>
            <a:off x="7613294" y="4836742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0FF3005-24ED-919A-17D3-C803AC7BB01A}"/>
              </a:ext>
            </a:extLst>
          </p:cNvPr>
          <p:cNvSpPr/>
          <p:nvPr/>
        </p:nvSpPr>
        <p:spPr>
          <a:xfrm>
            <a:off x="7702463" y="4651501"/>
            <a:ext cx="288032" cy="18681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72F7B00-EEBB-6441-A151-BA72E917FCB9}"/>
              </a:ext>
            </a:extLst>
          </p:cNvPr>
          <p:cNvSpPr/>
          <p:nvPr/>
        </p:nvSpPr>
        <p:spPr>
          <a:xfrm>
            <a:off x="4454039" y="4851982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E712543-8E1B-3E1A-9CE2-643A35177065}"/>
              </a:ext>
            </a:extLst>
          </p:cNvPr>
          <p:cNvSpPr/>
          <p:nvPr/>
        </p:nvSpPr>
        <p:spPr>
          <a:xfrm>
            <a:off x="6172560" y="4849028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10ACF1C-15F0-7EBB-47AA-C9FC6C0E3B7C}"/>
              </a:ext>
            </a:extLst>
          </p:cNvPr>
          <p:cNvSpPr/>
          <p:nvPr/>
        </p:nvSpPr>
        <p:spPr>
          <a:xfrm>
            <a:off x="6361210" y="2840444"/>
            <a:ext cx="383979" cy="58855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66D36-88D4-6D46-CB85-5A80CACFBFD1}"/>
              </a:ext>
            </a:extLst>
          </p:cNvPr>
          <p:cNvSpPr txBox="1"/>
          <p:nvPr/>
        </p:nvSpPr>
        <p:spPr>
          <a:xfrm>
            <a:off x="4755773" y="35825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1B7EC-C57C-2DDB-B97E-E4B73D20B199}"/>
              </a:ext>
            </a:extLst>
          </p:cNvPr>
          <p:cNvSpPr txBox="1"/>
          <p:nvPr/>
        </p:nvSpPr>
        <p:spPr>
          <a:xfrm>
            <a:off x="6311774" y="3582531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7BFAF-0C2A-EBE7-900F-12FC868EB35E}"/>
              </a:ext>
            </a:extLst>
          </p:cNvPr>
          <p:cNvSpPr txBox="1"/>
          <p:nvPr/>
        </p:nvSpPr>
        <p:spPr>
          <a:xfrm>
            <a:off x="7600822" y="36387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3840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038_01.5 Tower of Hanoi: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1" y="1396049"/>
            <a:ext cx="3206379" cy="7368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https://www.geeksforgeeks.org/c-program-for-tower-of-hanoi-2/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609691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827641-EBD8-7B3F-9E73-E775DA27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7" y="2276872"/>
            <a:ext cx="288607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3ED48FB-D87B-3AD9-D1F0-8540BAFCF376}"/>
              </a:ext>
            </a:extLst>
          </p:cNvPr>
          <p:cNvSpPr/>
          <p:nvPr/>
        </p:nvSpPr>
        <p:spPr>
          <a:xfrm>
            <a:off x="437747" y="3573016"/>
            <a:ext cx="2886075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2D5405-E8AB-2449-4535-432CE44FDCFF}"/>
              </a:ext>
            </a:extLst>
          </p:cNvPr>
          <p:cNvSpPr/>
          <p:nvPr/>
        </p:nvSpPr>
        <p:spPr>
          <a:xfrm>
            <a:off x="5046507" y="1693507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7B44F9-6D6A-6EE9-2EFA-177A3452AA78}"/>
              </a:ext>
            </a:extLst>
          </p:cNvPr>
          <p:cNvCxnSpPr>
            <a:cxnSpLocks/>
          </p:cNvCxnSpPr>
          <p:nvPr/>
        </p:nvCxnSpPr>
        <p:spPr>
          <a:xfrm>
            <a:off x="4389617" y="2701619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77DE74-AB36-C7D9-2166-FD9F149DE199}"/>
              </a:ext>
            </a:extLst>
          </p:cNvPr>
          <p:cNvSpPr/>
          <p:nvPr/>
        </p:nvSpPr>
        <p:spPr>
          <a:xfrm>
            <a:off x="6614478" y="1687587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B9103A-99C2-D661-EDB2-CF9C6B440E65}"/>
              </a:ext>
            </a:extLst>
          </p:cNvPr>
          <p:cNvSpPr/>
          <p:nvPr/>
        </p:nvSpPr>
        <p:spPr>
          <a:xfrm>
            <a:off x="7891556" y="1687587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F3A3039-CC83-E4B5-5126-E734C764B718}"/>
              </a:ext>
            </a:extLst>
          </p:cNvPr>
          <p:cNvSpPr/>
          <p:nvPr/>
        </p:nvSpPr>
        <p:spPr>
          <a:xfrm>
            <a:off x="7724008" y="2470355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0FF3005-24ED-919A-17D3-C803AC7BB01A}"/>
              </a:ext>
            </a:extLst>
          </p:cNvPr>
          <p:cNvSpPr/>
          <p:nvPr/>
        </p:nvSpPr>
        <p:spPr>
          <a:xfrm>
            <a:off x="7813177" y="2285114"/>
            <a:ext cx="288032" cy="18681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72F7B00-EEBB-6441-A151-BA72E917FCB9}"/>
              </a:ext>
            </a:extLst>
          </p:cNvPr>
          <p:cNvSpPr/>
          <p:nvPr/>
        </p:nvSpPr>
        <p:spPr>
          <a:xfrm>
            <a:off x="4564753" y="2485595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E712543-8E1B-3E1A-9CE2-643A35177065}"/>
              </a:ext>
            </a:extLst>
          </p:cNvPr>
          <p:cNvSpPr/>
          <p:nvPr/>
        </p:nvSpPr>
        <p:spPr>
          <a:xfrm>
            <a:off x="6283274" y="2482641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87254A-C10A-CC0B-4304-04310DAAD86B}"/>
              </a:ext>
            </a:extLst>
          </p:cNvPr>
          <p:cNvSpPr txBox="1"/>
          <p:nvPr/>
        </p:nvSpPr>
        <p:spPr>
          <a:xfrm>
            <a:off x="4832478" y="128736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EB103C-ED0D-FDFF-1963-B659714462D4}"/>
              </a:ext>
            </a:extLst>
          </p:cNvPr>
          <p:cNvSpPr txBox="1"/>
          <p:nvPr/>
        </p:nvSpPr>
        <p:spPr>
          <a:xfrm>
            <a:off x="6388479" y="1287363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37F955-29CE-758F-98DF-1E9D8643FAE6}"/>
              </a:ext>
            </a:extLst>
          </p:cNvPr>
          <p:cNvSpPr txBox="1"/>
          <p:nvPr/>
        </p:nvSpPr>
        <p:spPr>
          <a:xfrm>
            <a:off x="7677527" y="13435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78238E8-94B3-35A9-4A84-94ECAFFD96A8}"/>
              </a:ext>
            </a:extLst>
          </p:cNvPr>
          <p:cNvSpPr/>
          <p:nvPr/>
        </p:nvSpPr>
        <p:spPr>
          <a:xfrm>
            <a:off x="5046507" y="4483212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63FFCBE-009A-C9F2-A3B3-2F27CAA07786}"/>
              </a:ext>
            </a:extLst>
          </p:cNvPr>
          <p:cNvCxnSpPr>
            <a:cxnSpLocks/>
          </p:cNvCxnSpPr>
          <p:nvPr/>
        </p:nvCxnSpPr>
        <p:spPr>
          <a:xfrm>
            <a:off x="4389617" y="5491324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EBD8266-7EF0-CC61-8FA0-72FE4B57964F}"/>
              </a:ext>
            </a:extLst>
          </p:cNvPr>
          <p:cNvSpPr/>
          <p:nvPr/>
        </p:nvSpPr>
        <p:spPr>
          <a:xfrm>
            <a:off x="6614478" y="4477292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7EEBC18-D292-746F-DEC7-2055FB55A8FB}"/>
              </a:ext>
            </a:extLst>
          </p:cNvPr>
          <p:cNvSpPr/>
          <p:nvPr/>
        </p:nvSpPr>
        <p:spPr>
          <a:xfrm>
            <a:off x="7891556" y="4477292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0A79F14-0305-B6F7-4CC6-EAD9112775CE}"/>
              </a:ext>
            </a:extLst>
          </p:cNvPr>
          <p:cNvSpPr/>
          <p:nvPr/>
        </p:nvSpPr>
        <p:spPr>
          <a:xfrm>
            <a:off x="6440693" y="5047823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8B56A56-72DC-9C90-712A-D729196F36D6}"/>
              </a:ext>
            </a:extLst>
          </p:cNvPr>
          <p:cNvSpPr/>
          <p:nvPr/>
        </p:nvSpPr>
        <p:spPr>
          <a:xfrm>
            <a:off x="4936501" y="5070084"/>
            <a:ext cx="288032" cy="18681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6880D64-9B72-5563-9459-86FB31F55B5D}"/>
              </a:ext>
            </a:extLst>
          </p:cNvPr>
          <p:cNvSpPr/>
          <p:nvPr/>
        </p:nvSpPr>
        <p:spPr>
          <a:xfrm>
            <a:off x="4564753" y="5275300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966CBC4-4F51-0903-6362-56221178B8F3}"/>
              </a:ext>
            </a:extLst>
          </p:cNvPr>
          <p:cNvSpPr/>
          <p:nvPr/>
        </p:nvSpPr>
        <p:spPr>
          <a:xfrm>
            <a:off x="6283274" y="5272346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BCEA15-1A4E-412D-1660-DC1E87B1C051}"/>
              </a:ext>
            </a:extLst>
          </p:cNvPr>
          <p:cNvSpPr txBox="1"/>
          <p:nvPr/>
        </p:nvSpPr>
        <p:spPr>
          <a:xfrm>
            <a:off x="4832478" y="40770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494BD3B-AA92-0F88-A8C0-4B9CB386ACC9}"/>
              </a:ext>
            </a:extLst>
          </p:cNvPr>
          <p:cNvSpPr txBox="1"/>
          <p:nvPr/>
        </p:nvSpPr>
        <p:spPr>
          <a:xfrm>
            <a:off x="6388479" y="4077068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A3A54F5-4C82-C48F-53BD-6833332E9B7E}"/>
              </a:ext>
            </a:extLst>
          </p:cNvPr>
          <p:cNvSpPr txBox="1"/>
          <p:nvPr/>
        </p:nvSpPr>
        <p:spPr>
          <a:xfrm>
            <a:off x="7677527" y="413326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027BC895-21FF-DE3B-E232-A957DE8FC7E6}"/>
              </a:ext>
            </a:extLst>
          </p:cNvPr>
          <p:cNvSpPr/>
          <p:nvPr/>
        </p:nvSpPr>
        <p:spPr>
          <a:xfrm>
            <a:off x="6323585" y="3083925"/>
            <a:ext cx="383979" cy="70511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72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038_01.5 Tower of Hanoi: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1" y="1396049"/>
            <a:ext cx="3206379" cy="7368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https://www.geeksforgeeks.org/c-program-for-tower-of-hanoi-2/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827641-EBD8-7B3F-9E73-E775DA27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7" y="2276872"/>
            <a:ext cx="288607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3ED48FB-D87B-3AD9-D1F0-8540BAFCF376}"/>
              </a:ext>
            </a:extLst>
          </p:cNvPr>
          <p:cNvSpPr/>
          <p:nvPr/>
        </p:nvSpPr>
        <p:spPr>
          <a:xfrm>
            <a:off x="451096" y="4016420"/>
            <a:ext cx="2886075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10ACF1C-15F0-7EBB-47AA-C9FC6C0E3B7C}"/>
              </a:ext>
            </a:extLst>
          </p:cNvPr>
          <p:cNvSpPr/>
          <p:nvPr/>
        </p:nvSpPr>
        <p:spPr>
          <a:xfrm>
            <a:off x="6361210" y="2840444"/>
            <a:ext cx="383979" cy="58855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FE1766-0305-19A3-68C1-211FAAA4253B}"/>
              </a:ext>
            </a:extLst>
          </p:cNvPr>
          <p:cNvSpPr/>
          <p:nvPr/>
        </p:nvSpPr>
        <p:spPr>
          <a:xfrm>
            <a:off x="4923508" y="1630103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150058-8687-C33E-B690-C0EEF3882C2F}"/>
              </a:ext>
            </a:extLst>
          </p:cNvPr>
          <p:cNvCxnSpPr>
            <a:cxnSpLocks/>
          </p:cNvCxnSpPr>
          <p:nvPr/>
        </p:nvCxnSpPr>
        <p:spPr>
          <a:xfrm>
            <a:off x="4266618" y="2638215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D8625F-59C6-A156-C31B-158AAA0C023B}"/>
              </a:ext>
            </a:extLst>
          </p:cNvPr>
          <p:cNvSpPr/>
          <p:nvPr/>
        </p:nvSpPr>
        <p:spPr>
          <a:xfrm>
            <a:off x="6491479" y="1624183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548E1F-B75F-C03A-8509-5B5C2B93C6C7}"/>
              </a:ext>
            </a:extLst>
          </p:cNvPr>
          <p:cNvSpPr/>
          <p:nvPr/>
        </p:nvSpPr>
        <p:spPr>
          <a:xfrm>
            <a:off x="7768557" y="1624183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4937C6-AC1A-0BB7-B158-CD4552AB2A9D}"/>
              </a:ext>
            </a:extLst>
          </p:cNvPr>
          <p:cNvSpPr/>
          <p:nvPr/>
        </p:nvSpPr>
        <p:spPr>
          <a:xfrm>
            <a:off x="6317694" y="2194714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10ACCF-B47E-57F0-80D3-03CBC9693295}"/>
              </a:ext>
            </a:extLst>
          </p:cNvPr>
          <p:cNvSpPr/>
          <p:nvPr/>
        </p:nvSpPr>
        <p:spPr>
          <a:xfrm>
            <a:off x="4813502" y="2216975"/>
            <a:ext cx="288032" cy="18681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D986B7A-9041-DF14-E5FE-20B086117CA2}"/>
              </a:ext>
            </a:extLst>
          </p:cNvPr>
          <p:cNvSpPr/>
          <p:nvPr/>
        </p:nvSpPr>
        <p:spPr>
          <a:xfrm>
            <a:off x="4441754" y="2422191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EE1977C-BACC-5C78-D4BA-F51476E12A7C}"/>
              </a:ext>
            </a:extLst>
          </p:cNvPr>
          <p:cNvSpPr/>
          <p:nvPr/>
        </p:nvSpPr>
        <p:spPr>
          <a:xfrm>
            <a:off x="6160275" y="2419237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651EEC-6B8E-C00C-801C-B082A3A8753C}"/>
              </a:ext>
            </a:extLst>
          </p:cNvPr>
          <p:cNvSpPr txBox="1"/>
          <p:nvPr/>
        </p:nvSpPr>
        <p:spPr>
          <a:xfrm>
            <a:off x="4709479" y="122395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D5BF56-E486-DC1B-11F9-00099954BC20}"/>
              </a:ext>
            </a:extLst>
          </p:cNvPr>
          <p:cNvSpPr txBox="1"/>
          <p:nvPr/>
        </p:nvSpPr>
        <p:spPr>
          <a:xfrm>
            <a:off x="6265480" y="1223959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129A1-2605-3B03-8844-9BF6E6900309}"/>
              </a:ext>
            </a:extLst>
          </p:cNvPr>
          <p:cNvSpPr txBox="1"/>
          <p:nvPr/>
        </p:nvSpPr>
        <p:spPr>
          <a:xfrm>
            <a:off x="7554528" y="12801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883850-051D-AFA0-F24A-4525B26227DE}"/>
              </a:ext>
            </a:extLst>
          </p:cNvPr>
          <p:cNvSpPr/>
          <p:nvPr/>
        </p:nvSpPr>
        <p:spPr>
          <a:xfrm>
            <a:off x="4990007" y="4138696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618091-3DEC-C6FD-6FBB-1FEA57742133}"/>
              </a:ext>
            </a:extLst>
          </p:cNvPr>
          <p:cNvCxnSpPr>
            <a:cxnSpLocks/>
          </p:cNvCxnSpPr>
          <p:nvPr/>
        </p:nvCxnSpPr>
        <p:spPr>
          <a:xfrm>
            <a:off x="4333117" y="5146808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58867B0-3DD1-BF82-A09B-6A267DEC3069}"/>
              </a:ext>
            </a:extLst>
          </p:cNvPr>
          <p:cNvSpPr/>
          <p:nvPr/>
        </p:nvSpPr>
        <p:spPr>
          <a:xfrm>
            <a:off x="6557978" y="4132776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DD1A913-3C55-2F1E-8242-831B44DB4108}"/>
              </a:ext>
            </a:extLst>
          </p:cNvPr>
          <p:cNvSpPr/>
          <p:nvPr/>
        </p:nvSpPr>
        <p:spPr>
          <a:xfrm>
            <a:off x="7835056" y="4132776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D8FF9D9-DDBF-6CB1-A8E8-3862DC9AA0B5}"/>
              </a:ext>
            </a:extLst>
          </p:cNvPr>
          <p:cNvSpPr/>
          <p:nvPr/>
        </p:nvSpPr>
        <p:spPr>
          <a:xfrm>
            <a:off x="6384193" y="4703307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D4FFD16-492E-B30C-1E2F-7DECD4F6DDA9}"/>
              </a:ext>
            </a:extLst>
          </p:cNvPr>
          <p:cNvSpPr/>
          <p:nvPr/>
        </p:nvSpPr>
        <p:spPr>
          <a:xfrm>
            <a:off x="6462487" y="4512240"/>
            <a:ext cx="288032" cy="18681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EF980F1-12EF-5904-49AF-E24CF15C6751}"/>
              </a:ext>
            </a:extLst>
          </p:cNvPr>
          <p:cNvSpPr/>
          <p:nvPr/>
        </p:nvSpPr>
        <p:spPr>
          <a:xfrm>
            <a:off x="7410512" y="4919316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4F66970-1A3D-FC4B-2D89-73008972AAAD}"/>
              </a:ext>
            </a:extLst>
          </p:cNvPr>
          <p:cNvSpPr/>
          <p:nvPr/>
        </p:nvSpPr>
        <p:spPr>
          <a:xfrm>
            <a:off x="6226774" y="4927830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F5F26B-E8D2-5F59-0195-8C4386ADB62A}"/>
              </a:ext>
            </a:extLst>
          </p:cNvPr>
          <p:cNvSpPr txBox="1"/>
          <p:nvPr/>
        </p:nvSpPr>
        <p:spPr>
          <a:xfrm>
            <a:off x="4775978" y="37325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4183C7-2C78-93AD-938A-CB117E9DC344}"/>
              </a:ext>
            </a:extLst>
          </p:cNvPr>
          <p:cNvSpPr txBox="1"/>
          <p:nvPr/>
        </p:nvSpPr>
        <p:spPr>
          <a:xfrm>
            <a:off x="6331979" y="3732552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AF54DF-1603-1594-1C68-B7B6B184CE05}"/>
              </a:ext>
            </a:extLst>
          </p:cNvPr>
          <p:cNvSpPr txBox="1"/>
          <p:nvPr/>
        </p:nvSpPr>
        <p:spPr>
          <a:xfrm>
            <a:off x="7719702" y="37693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652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038_01.5 Tower of Hanoi: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1" y="1396049"/>
            <a:ext cx="3206379" cy="7368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https://www.geeksforgeeks.org/c-program-for-tower-of-hanoi-2/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827641-EBD8-7B3F-9E73-E775DA27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7" y="2276872"/>
            <a:ext cx="288607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3ED48FB-D87B-3AD9-D1F0-8540BAFCF376}"/>
              </a:ext>
            </a:extLst>
          </p:cNvPr>
          <p:cNvSpPr/>
          <p:nvPr/>
        </p:nvSpPr>
        <p:spPr>
          <a:xfrm>
            <a:off x="427897" y="4397100"/>
            <a:ext cx="2886075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10ACF1C-15F0-7EBB-47AA-C9FC6C0E3B7C}"/>
              </a:ext>
            </a:extLst>
          </p:cNvPr>
          <p:cNvSpPr/>
          <p:nvPr/>
        </p:nvSpPr>
        <p:spPr>
          <a:xfrm>
            <a:off x="6361210" y="2840444"/>
            <a:ext cx="383979" cy="58855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883850-051D-AFA0-F24A-4525B26227DE}"/>
              </a:ext>
            </a:extLst>
          </p:cNvPr>
          <p:cNvSpPr/>
          <p:nvPr/>
        </p:nvSpPr>
        <p:spPr>
          <a:xfrm>
            <a:off x="4932040" y="1608078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618091-3DEC-C6FD-6FBB-1FEA57742133}"/>
              </a:ext>
            </a:extLst>
          </p:cNvPr>
          <p:cNvCxnSpPr>
            <a:cxnSpLocks/>
          </p:cNvCxnSpPr>
          <p:nvPr/>
        </p:nvCxnSpPr>
        <p:spPr>
          <a:xfrm>
            <a:off x="4275150" y="2616190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58867B0-3DD1-BF82-A09B-6A267DEC3069}"/>
              </a:ext>
            </a:extLst>
          </p:cNvPr>
          <p:cNvSpPr/>
          <p:nvPr/>
        </p:nvSpPr>
        <p:spPr>
          <a:xfrm>
            <a:off x="6500011" y="1602158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DD1A913-3C55-2F1E-8242-831B44DB4108}"/>
              </a:ext>
            </a:extLst>
          </p:cNvPr>
          <p:cNvSpPr/>
          <p:nvPr/>
        </p:nvSpPr>
        <p:spPr>
          <a:xfrm>
            <a:off x="7777089" y="1602158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D8FF9D9-DDBF-6CB1-A8E8-3862DC9AA0B5}"/>
              </a:ext>
            </a:extLst>
          </p:cNvPr>
          <p:cNvSpPr/>
          <p:nvPr/>
        </p:nvSpPr>
        <p:spPr>
          <a:xfrm>
            <a:off x="6326226" y="2172689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D4FFD16-492E-B30C-1E2F-7DECD4F6DDA9}"/>
              </a:ext>
            </a:extLst>
          </p:cNvPr>
          <p:cNvSpPr/>
          <p:nvPr/>
        </p:nvSpPr>
        <p:spPr>
          <a:xfrm>
            <a:off x="6404520" y="1981622"/>
            <a:ext cx="288032" cy="18681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EF980F1-12EF-5904-49AF-E24CF15C6751}"/>
              </a:ext>
            </a:extLst>
          </p:cNvPr>
          <p:cNvSpPr/>
          <p:nvPr/>
        </p:nvSpPr>
        <p:spPr>
          <a:xfrm>
            <a:off x="7352545" y="2388698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4F66970-1A3D-FC4B-2D89-73008972AAAD}"/>
              </a:ext>
            </a:extLst>
          </p:cNvPr>
          <p:cNvSpPr/>
          <p:nvPr/>
        </p:nvSpPr>
        <p:spPr>
          <a:xfrm>
            <a:off x="6168807" y="2397212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F5F26B-E8D2-5F59-0195-8C4386ADB62A}"/>
              </a:ext>
            </a:extLst>
          </p:cNvPr>
          <p:cNvSpPr txBox="1"/>
          <p:nvPr/>
        </p:nvSpPr>
        <p:spPr>
          <a:xfrm>
            <a:off x="4718011" y="120193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4183C7-2C78-93AD-938A-CB117E9DC344}"/>
              </a:ext>
            </a:extLst>
          </p:cNvPr>
          <p:cNvSpPr txBox="1"/>
          <p:nvPr/>
        </p:nvSpPr>
        <p:spPr>
          <a:xfrm>
            <a:off x="6274012" y="1201934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AF54DF-1603-1594-1C68-B7B6B184CE05}"/>
              </a:ext>
            </a:extLst>
          </p:cNvPr>
          <p:cNvSpPr txBox="1"/>
          <p:nvPr/>
        </p:nvSpPr>
        <p:spPr>
          <a:xfrm>
            <a:off x="7661735" y="123874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71F610-0735-DE09-2156-C81606585376}"/>
              </a:ext>
            </a:extLst>
          </p:cNvPr>
          <p:cNvSpPr/>
          <p:nvPr/>
        </p:nvSpPr>
        <p:spPr>
          <a:xfrm>
            <a:off x="4898029" y="4303321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766711-4220-5B23-BB9C-1E70BEFAA7C4}"/>
              </a:ext>
            </a:extLst>
          </p:cNvPr>
          <p:cNvCxnSpPr>
            <a:cxnSpLocks/>
          </p:cNvCxnSpPr>
          <p:nvPr/>
        </p:nvCxnSpPr>
        <p:spPr>
          <a:xfrm>
            <a:off x="4241139" y="5311433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E3F1CD-DA45-1274-E7AB-02CA33ECF7AD}"/>
              </a:ext>
            </a:extLst>
          </p:cNvPr>
          <p:cNvSpPr/>
          <p:nvPr/>
        </p:nvSpPr>
        <p:spPr>
          <a:xfrm>
            <a:off x="6466000" y="4297401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513148-0342-40D3-3F2B-ED3E8512A325}"/>
              </a:ext>
            </a:extLst>
          </p:cNvPr>
          <p:cNvSpPr/>
          <p:nvPr/>
        </p:nvSpPr>
        <p:spPr>
          <a:xfrm>
            <a:off x="7743078" y="4297401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6D550E-ABFD-D23B-C1E7-3139F0B11870}"/>
              </a:ext>
            </a:extLst>
          </p:cNvPr>
          <p:cNvSpPr/>
          <p:nvPr/>
        </p:nvSpPr>
        <p:spPr>
          <a:xfrm>
            <a:off x="4719105" y="5076158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7A1EF9F-D76F-2E40-3544-75B3A01F942B}"/>
              </a:ext>
            </a:extLst>
          </p:cNvPr>
          <p:cNvSpPr/>
          <p:nvPr/>
        </p:nvSpPr>
        <p:spPr>
          <a:xfrm>
            <a:off x="7633072" y="4913824"/>
            <a:ext cx="288032" cy="18681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8940A6A-5665-4D49-C7C8-BF5E1E610A9E}"/>
              </a:ext>
            </a:extLst>
          </p:cNvPr>
          <p:cNvSpPr/>
          <p:nvPr/>
        </p:nvSpPr>
        <p:spPr>
          <a:xfrm>
            <a:off x="7318534" y="5083941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888F8-98C6-46B5-9D99-CB09A07D83B9}"/>
              </a:ext>
            </a:extLst>
          </p:cNvPr>
          <p:cNvSpPr/>
          <p:nvPr/>
        </p:nvSpPr>
        <p:spPr>
          <a:xfrm>
            <a:off x="6134796" y="5092455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CF2DB6-FAAC-E050-0D82-699C2F02D0FA}"/>
              </a:ext>
            </a:extLst>
          </p:cNvPr>
          <p:cNvSpPr txBox="1"/>
          <p:nvPr/>
        </p:nvSpPr>
        <p:spPr>
          <a:xfrm>
            <a:off x="4684000" y="389717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C2FA03-6A7D-D9A5-485E-8DBCD7790295}"/>
              </a:ext>
            </a:extLst>
          </p:cNvPr>
          <p:cNvSpPr txBox="1"/>
          <p:nvPr/>
        </p:nvSpPr>
        <p:spPr>
          <a:xfrm>
            <a:off x="6240001" y="3897177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310FD7-54C2-D5E8-BD79-7BE55E514B64}"/>
              </a:ext>
            </a:extLst>
          </p:cNvPr>
          <p:cNvSpPr txBox="1"/>
          <p:nvPr/>
        </p:nvSpPr>
        <p:spPr>
          <a:xfrm>
            <a:off x="7627724" y="393398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53087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038_01.5 Tower of Hanoi: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1" y="1396049"/>
            <a:ext cx="3206379" cy="7368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https://www.geeksforgeeks.org/c-program-for-tower-of-hanoi-2/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827641-EBD8-7B3F-9E73-E775DA27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7" y="2276872"/>
            <a:ext cx="288607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3ED48FB-D87B-3AD9-D1F0-8540BAFCF376}"/>
              </a:ext>
            </a:extLst>
          </p:cNvPr>
          <p:cNvSpPr/>
          <p:nvPr/>
        </p:nvSpPr>
        <p:spPr>
          <a:xfrm>
            <a:off x="437747" y="4745243"/>
            <a:ext cx="2886075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10ACF1C-15F0-7EBB-47AA-C9FC6C0E3B7C}"/>
              </a:ext>
            </a:extLst>
          </p:cNvPr>
          <p:cNvSpPr/>
          <p:nvPr/>
        </p:nvSpPr>
        <p:spPr>
          <a:xfrm>
            <a:off x="6361210" y="2840444"/>
            <a:ext cx="383979" cy="58855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71F610-0735-DE09-2156-C81606585376}"/>
              </a:ext>
            </a:extLst>
          </p:cNvPr>
          <p:cNvSpPr/>
          <p:nvPr/>
        </p:nvSpPr>
        <p:spPr>
          <a:xfrm>
            <a:off x="4835198" y="1499932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766711-4220-5B23-BB9C-1E70BEFAA7C4}"/>
              </a:ext>
            </a:extLst>
          </p:cNvPr>
          <p:cNvCxnSpPr>
            <a:cxnSpLocks/>
          </p:cNvCxnSpPr>
          <p:nvPr/>
        </p:nvCxnSpPr>
        <p:spPr>
          <a:xfrm>
            <a:off x="4178308" y="2508044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E3F1CD-DA45-1274-E7AB-02CA33ECF7AD}"/>
              </a:ext>
            </a:extLst>
          </p:cNvPr>
          <p:cNvSpPr/>
          <p:nvPr/>
        </p:nvSpPr>
        <p:spPr>
          <a:xfrm>
            <a:off x="6403169" y="1494012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513148-0342-40D3-3F2B-ED3E8512A325}"/>
              </a:ext>
            </a:extLst>
          </p:cNvPr>
          <p:cNvSpPr/>
          <p:nvPr/>
        </p:nvSpPr>
        <p:spPr>
          <a:xfrm>
            <a:off x="7680247" y="1494012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6D550E-ABFD-D23B-C1E7-3139F0B11870}"/>
              </a:ext>
            </a:extLst>
          </p:cNvPr>
          <p:cNvSpPr/>
          <p:nvPr/>
        </p:nvSpPr>
        <p:spPr>
          <a:xfrm>
            <a:off x="4670777" y="2317468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7A1EF9F-D76F-2E40-3544-75B3A01F942B}"/>
              </a:ext>
            </a:extLst>
          </p:cNvPr>
          <p:cNvSpPr/>
          <p:nvPr/>
        </p:nvSpPr>
        <p:spPr>
          <a:xfrm>
            <a:off x="7570241" y="2110435"/>
            <a:ext cx="288032" cy="18681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8940A6A-5665-4D49-C7C8-BF5E1E610A9E}"/>
              </a:ext>
            </a:extLst>
          </p:cNvPr>
          <p:cNvSpPr/>
          <p:nvPr/>
        </p:nvSpPr>
        <p:spPr>
          <a:xfrm>
            <a:off x="7255703" y="2280552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888F8-98C6-46B5-9D99-CB09A07D83B9}"/>
              </a:ext>
            </a:extLst>
          </p:cNvPr>
          <p:cNvSpPr/>
          <p:nvPr/>
        </p:nvSpPr>
        <p:spPr>
          <a:xfrm>
            <a:off x="6071965" y="2289066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CF2DB6-FAAC-E050-0D82-699C2F02D0FA}"/>
              </a:ext>
            </a:extLst>
          </p:cNvPr>
          <p:cNvSpPr txBox="1"/>
          <p:nvPr/>
        </p:nvSpPr>
        <p:spPr>
          <a:xfrm>
            <a:off x="4621169" y="10937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C2FA03-6A7D-D9A5-485E-8DBCD7790295}"/>
              </a:ext>
            </a:extLst>
          </p:cNvPr>
          <p:cNvSpPr txBox="1"/>
          <p:nvPr/>
        </p:nvSpPr>
        <p:spPr>
          <a:xfrm>
            <a:off x="6177170" y="1093788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310FD7-54C2-D5E8-BD79-7BE55E514B64}"/>
              </a:ext>
            </a:extLst>
          </p:cNvPr>
          <p:cNvSpPr txBox="1"/>
          <p:nvPr/>
        </p:nvSpPr>
        <p:spPr>
          <a:xfrm>
            <a:off x="7564893" y="11306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596BC0-B9CB-ADE7-84A0-D614FF12CD98}"/>
              </a:ext>
            </a:extLst>
          </p:cNvPr>
          <p:cNvSpPr/>
          <p:nvPr/>
        </p:nvSpPr>
        <p:spPr>
          <a:xfrm>
            <a:off x="4977842" y="4064126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886545-6B30-89AB-C6B8-CAB7CC26632B}"/>
              </a:ext>
            </a:extLst>
          </p:cNvPr>
          <p:cNvCxnSpPr>
            <a:cxnSpLocks/>
          </p:cNvCxnSpPr>
          <p:nvPr/>
        </p:nvCxnSpPr>
        <p:spPr>
          <a:xfrm>
            <a:off x="4320952" y="5072238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42B617-B550-7405-C71D-AFC5FB9769CB}"/>
              </a:ext>
            </a:extLst>
          </p:cNvPr>
          <p:cNvSpPr/>
          <p:nvPr/>
        </p:nvSpPr>
        <p:spPr>
          <a:xfrm>
            <a:off x="6545813" y="4058206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546A5F-21CD-73DC-9221-0EDCCB9A3F52}"/>
              </a:ext>
            </a:extLst>
          </p:cNvPr>
          <p:cNvSpPr/>
          <p:nvPr/>
        </p:nvSpPr>
        <p:spPr>
          <a:xfrm>
            <a:off x="7822891" y="4058206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02C5B9-0EA8-1462-4AA4-418B1D60B997}"/>
              </a:ext>
            </a:extLst>
          </p:cNvPr>
          <p:cNvSpPr/>
          <p:nvPr/>
        </p:nvSpPr>
        <p:spPr>
          <a:xfrm>
            <a:off x="4797757" y="4861809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D7B4BF-C5D4-2327-AA9E-CFED500E3217}"/>
              </a:ext>
            </a:extLst>
          </p:cNvPr>
          <p:cNvSpPr/>
          <p:nvPr/>
        </p:nvSpPr>
        <p:spPr>
          <a:xfrm>
            <a:off x="4869208" y="4663190"/>
            <a:ext cx="288032" cy="18681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DB01A0-957D-3111-0E98-B709911A7370}"/>
              </a:ext>
            </a:extLst>
          </p:cNvPr>
          <p:cNvSpPr/>
          <p:nvPr/>
        </p:nvSpPr>
        <p:spPr>
          <a:xfrm>
            <a:off x="7398347" y="4844746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AF2B7E-89A0-0C66-9E33-17A719F9FE4B}"/>
              </a:ext>
            </a:extLst>
          </p:cNvPr>
          <p:cNvSpPr/>
          <p:nvPr/>
        </p:nvSpPr>
        <p:spPr>
          <a:xfrm>
            <a:off x="7550945" y="4607514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AE019C-E52D-A595-8362-14600474A2C4}"/>
              </a:ext>
            </a:extLst>
          </p:cNvPr>
          <p:cNvSpPr txBox="1"/>
          <p:nvPr/>
        </p:nvSpPr>
        <p:spPr>
          <a:xfrm>
            <a:off x="4763813" y="365798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735FD9-C556-9388-5185-349D89C354D7}"/>
              </a:ext>
            </a:extLst>
          </p:cNvPr>
          <p:cNvSpPr txBox="1"/>
          <p:nvPr/>
        </p:nvSpPr>
        <p:spPr>
          <a:xfrm>
            <a:off x="6319814" y="3657982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F619D6-690B-C282-F4FB-941628B958F0}"/>
              </a:ext>
            </a:extLst>
          </p:cNvPr>
          <p:cNvSpPr txBox="1"/>
          <p:nvPr/>
        </p:nvSpPr>
        <p:spPr>
          <a:xfrm>
            <a:off x="7707537" y="36947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9188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 Tower of Hanoi: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340768"/>
            <a:ext cx="8241831" cy="20882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Tower of Hanoi, is a mathematical puzzle which consists of three towers (pegs) and more than one rings is as the following diagram: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rings are of different sizes and stacked upon in an ascending order, i.e., the smaller one sits over the larger one.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There are other variations of the puzzle where the number of disks increase, but the tower count remains the same.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https://www.tutorialspoint.com/data_structures_algorithms/tower_of_hanoi.htm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Tower Of Hanoi">
            <a:extLst>
              <a:ext uri="{FF2B5EF4-FFF2-40B4-BE49-F238E27FC236}">
                <a16:creationId xmlns:a16="http://schemas.microsoft.com/office/drawing/2014/main" id="{5D939CAE-440C-9F0C-24F6-EAD3607C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03747"/>
            <a:ext cx="4669880" cy="2536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038_01.5 Tower of Hanoi: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1" y="1396049"/>
            <a:ext cx="3206379" cy="7368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https://www.geeksforgeeks.org/c-program-for-tower-of-hanoi-2/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827641-EBD8-7B3F-9E73-E775DA27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7" y="2247935"/>
            <a:ext cx="288607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3ED48FB-D87B-3AD9-D1F0-8540BAFCF376}"/>
              </a:ext>
            </a:extLst>
          </p:cNvPr>
          <p:cNvSpPr/>
          <p:nvPr/>
        </p:nvSpPr>
        <p:spPr>
          <a:xfrm>
            <a:off x="459477" y="5070100"/>
            <a:ext cx="2886075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10ACF1C-15F0-7EBB-47AA-C9FC6C0E3B7C}"/>
              </a:ext>
            </a:extLst>
          </p:cNvPr>
          <p:cNvSpPr/>
          <p:nvPr/>
        </p:nvSpPr>
        <p:spPr>
          <a:xfrm>
            <a:off x="6361210" y="2840444"/>
            <a:ext cx="383979" cy="58855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596BC0-B9CB-ADE7-84A0-D614FF12CD98}"/>
              </a:ext>
            </a:extLst>
          </p:cNvPr>
          <p:cNvSpPr/>
          <p:nvPr/>
        </p:nvSpPr>
        <p:spPr>
          <a:xfrm>
            <a:off x="4985229" y="1564218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886545-6B30-89AB-C6B8-CAB7CC26632B}"/>
              </a:ext>
            </a:extLst>
          </p:cNvPr>
          <p:cNvCxnSpPr>
            <a:cxnSpLocks/>
          </p:cNvCxnSpPr>
          <p:nvPr/>
        </p:nvCxnSpPr>
        <p:spPr>
          <a:xfrm>
            <a:off x="4328339" y="2572330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42B617-B550-7405-C71D-AFC5FB9769CB}"/>
              </a:ext>
            </a:extLst>
          </p:cNvPr>
          <p:cNvSpPr/>
          <p:nvPr/>
        </p:nvSpPr>
        <p:spPr>
          <a:xfrm>
            <a:off x="6553200" y="1558298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546A5F-21CD-73DC-9221-0EDCCB9A3F52}"/>
              </a:ext>
            </a:extLst>
          </p:cNvPr>
          <p:cNvSpPr/>
          <p:nvPr/>
        </p:nvSpPr>
        <p:spPr>
          <a:xfrm>
            <a:off x="7830278" y="1558298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02C5B9-0EA8-1462-4AA4-418B1D60B997}"/>
              </a:ext>
            </a:extLst>
          </p:cNvPr>
          <p:cNvSpPr/>
          <p:nvPr/>
        </p:nvSpPr>
        <p:spPr>
          <a:xfrm>
            <a:off x="4805144" y="2361901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D7B4BF-C5D4-2327-AA9E-CFED500E3217}"/>
              </a:ext>
            </a:extLst>
          </p:cNvPr>
          <p:cNvSpPr/>
          <p:nvPr/>
        </p:nvSpPr>
        <p:spPr>
          <a:xfrm>
            <a:off x="4876595" y="2163282"/>
            <a:ext cx="288032" cy="18681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DB01A0-957D-3111-0E98-B709911A7370}"/>
              </a:ext>
            </a:extLst>
          </p:cNvPr>
          <p:cNvSpPr/>
          <p:nvPr/>
        </p:nvSpPr>
        <p:spPr>
          <a:xfrm>
            <a:off x="7405734" y="2344838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AF2B7E-89A0-0C66-9E33-17A719F9FE4B}"/>
              </a:ext>
            </a:extLst>
          </p:cNvPr>
          <p:cNvSpPr/>
          <p:nvPr/>
        </p:nvSpPr>
        <p:spPr>
          <a:xfrm>
            <a:off x="7558332" y="2107606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AE019C-E52D-A595-8362-14600474A2C4}"/>
              </a:ext>
            </a:extLst>
          </p:cNvPr>
          <p:cNvSpPr txBox="1"/>
          <p:nvPr/>
        </p:nvSpPr>
        <p:spPr>
          <a:xfrm>
            <a:off x="4771200" y="11580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735FD9-C556-9388-5185-349D89C354D7}"/>
              </a:ext>
            </a:extLst>
          </p:cNvPr>
          <p:cNvSpPr txBox="1"/>
          <p:nvPr/>
        </p:nvSpPr>
        <p:spPr>
          <a:xfrm>
            <a:off x="6327201" y="1158074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F619D6-690B-C282-F4FB-941628B958F0}"/>
              </a:ext>
            </a:extLst>
          </p:cNvPr>
          <p:cNvSpPr txBox="1"/>
          <p:nvPr/>
        </p:nvSpPr>
        <p:spPr>
          <a:xfrm>
            <a:off x="7714924" y="11948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1DD174-C212-8B6F-BC3E-E4A3D03ECB5A}"/>
              </a:ext>
            </a:extLst>
          </p:cNvPr>
          <p:cNvSpPr/>
          <p:nvPr/>
        </p:nvSpPr>
        <p:spPr>
          <a:xfrm>
            <a:off x="4983930" y="4188676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CAE07C-DD7E-5979-8208-B0A0BB23CAB0}"/>
              </a:ext>
            </a:extLst>
          </p:cNvPr>
          <p:cNvCxnSpPr>
            <a:cxnSpLocks/>
          </p:cNvCxnSpPr>
          <p:nvPr/>
        </p:nvCxnSpPr>
        <p:spPr>
          <a:xfrm>
            <a:off x="4327040" y="5196788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C15AA8-52CD-DD94-5205-C93754816E89}"/>
              </a:ext>
            </a:extLst>
          </p:cNvPr>
          <p:cNvSpPr/>
          <p:nvPr/>
        </p:nvSpPr>
        <p:spPr>
          <a:xfrm>
            <a:off x="6551901" y="4182756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8D3F202-74E8-7A07-8216-2BC7AA80B67C}"/>
              </a:ext>
            </a:extLst>
          </p:cNvPr>
          <p:cNvSpPr/>
          <p:nvPr/>
        </p:nvSpPr>
        <p:spPr>
          <a:xfrm>
            <a:off x="7828979" y="4182756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29ACAC-BC4D-7497-92F1-280D7E15E4EF}"/>
              </a:ext>
            </a:extLst>
          </p:cNvPr>
          <p:cNvSpPr/>
          <p:nvPr/>
        </p:nvSpPr>
        <p:spPr>
          <a:xfrm>
            <a:off x="7659703" y="4505446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B0F416-20BB-0A2E-9114-98E1BB82B471}"/>
              </a:ext>
            </a:extLst>
          </p:cNvPr>
          <p:cNvSpPr/>
          <p:nvPr/>
        </p:nvSpPr>
        <p:spPr>
          <a:xfrm>
            <a:off x="6441895" y="5010412"/>
            <a:ext cx="288032" cy="18681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0C5E34-42D3-8484-6265-DD32066F88B9}"/>
              </a:ext>
            </a:extLst>
          </p:cNvPr>
          <p:cNvSpPr/>
          <p:nvPr/>
        </p:nvSpPr>
        <p:spPr>
          <a:xfrm>
            <a:off x="7404435" y="4969296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32BAAE2-5C19-716A-EF26-9B02A4787BE5}"/>
              </a:ext>
            </a:extLst>
          </p:cNvPr>
          <p:cNvSpPr/>
          <p:nvPr/>
        </p:nvSpPr>
        <p:spPr>
          <a:xfrm>
            <a:off x="7557033" y="4732064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E5E616-AA97-3EAC-0B87-AE79191A2E7D}"/>
              </a:ext>
            </a:extLst>
          </p:cNvPr>
          <p:cNvSpPr txBox="1"/>
          <p:nvPr/>
        </p:nvSpPr>
        <p:spPr>
          <a:xfrm>
            <a:off x="4769901" y="37825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AE06F-E94C-7517-DC03-6DCED630FAAE}"/>
              </a:ext>
            </a:extLst>
          </p:cNvPr>
          <p:cNvSpPr txBox="1"/>
          <p:nvPr/>
        </p:nvSpPr>
        <p:spPr>
          <a:xfrm>
            <a:off x="6325902" y="3782532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5AF39-AA04-67A4-1EEC-09534FF35F54}"/>
              </a:ext>
            </a:extLst>
          </p:cNvPr>
          <p:cNvSpPr txBox="1"/>
          <p:nvPr/>
        </p:nvSpPr>
        <p:spPr>
          <a:xfrm>
            <a:off x="7713625" y="38193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705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038_01.5 Tower of Hanoi: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1" y="1396049"/>
            <a:ext cx="3206379" cy="7368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https://www.geeksforgeeks.org/c-program-for-tower-of-hanoi-2/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827641-EBD8-7B3F-9E73-E775DA27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7" y="2247935"/>
            <a:ext cx="288607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3ED48FB-D87B-3AD9-D1F0-8540BAFCF376}"/>
              </a:ext>
            </a:extLst>
          </p:cNvPr>
          <p:cNvSpPr/>
          <p:nvPr/>
        </p:nvSpPr>
        <p:spPr>
          <a:xfrm>
            <a:off x="457200" y="5461951"/>
            <a:ext cx="2886075" cy="224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10ACF1C-15F0-7EBB-47AA-C9FC6C0E3B7C}"/>
              </a:ext>
            </a:extLst>
          </p:cNvPr>
          <p:cNvSpPr/>
          <p:nvPr/>
        </p:nvSpPr>
        <p:spPr>
          <a:xfrm>
            <a:off x="6361210" y="2840444"/>
            <a:ext cx="383979" cy="58855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1DD174-C212-8B6F-BC3E-E4A3D03ECB5A}"/>
              </a:ext>
            </a:extLst>
          </p:cNvPr>
          <p:cNvSpPr/>
          <p:nvPr/>
        </p:nvSpPr>
        <p:spPr>
          <a:xfrm>
            <a:off x="4917208" y="1634724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CAE07C-DD7E-5979-8208-B0A0BB23CAB0}"/>
              </a:ext>
            </a:extLst>
          </p:cNvPr>
          <p:cNvCxnSpPr>
            <a:cxnSpLocks/>
          </p:cNvCxnSpPr>
          <p:nvPr/>
        </p:nvCxnSpPr>
        <p:spPr>
          <a:xfrm>
            <a:off x="4260318" y="2642836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C15AA8-52CD-DD94-5205-C93754816E89}"/>
              </a:ext>
            </a:extLst>
          </p:cNvPr>
          <p:cNvSpPr/>
          <p:nvPr/>
        </p:nvSpPr>
        <p:spPr>
          <a:xfrm>
            <a:off x="6485179" y="1628804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8D3F202-74E8-7A07-8216-2BC7AA80B67C}"/>
              </a:ext>
            </a:extLst>
          </p:cNvPr>
          <p:cNvSpPr/>
          <p:nvPr/>
        </p:nvSpPr>
        <p:spPr>
          <a:xfrm>
            <a:off x="7762257" y="1628804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29ACAC-BC4D-7497-92F1-280D7E15E4EF}"/>
              </a:ext>
            </a:extLst>
          </p:cNvPr>
          <p:cNvSpPr/>
          <p:nvPr/>
        </p:nvSpPr>
        <p:spPr>
          <a:xfrm>
            <a:off x="7592981" y="1951494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B0F416-20BB-0A2E-9114-98E1BB82B471}"/>
              </a:ext>
            </a:extLst>
          </p:cNvPr>
          <p:cNvSpPr/>
          <p:nvPr/>
        </p:nvSpPr>
        <p:spPr>
          <a:xfrm>
            <a:off x="6375173" y="2456460"/>
            <a:ext cx="288032" cy="18681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0C5E34-42D3-8484-6265-DD32066F88B9}"/>
              </a:ext>
            </a:extLst>
          </p:cNvPr>
          <p:cNvSpPr/>
          <p:nvPr/>
        </p:nvSpPr>
        <p:spPr>
          <a:xfrm>
            <a:off x="7337713" y="2415344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32BAAE2-5C19-716A-EF26-9B02A4787BE5}"/>
              </a:ext>
            </a:extLst>
          </p:cNvPr>
          <p:cNvSpPr/>
          <p:nvPr/>
        </p:nvSpPr>
        <p:spPr>
          <a:xfrm>
            <a:off x="7490311" y="2178112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E5E616-AA97-3EAC-0B87-AE79191A2E7D}"/>
              </a:ext>
            </a:extLst>
          </p:cNvPr>
          <p:cNvSpPr txBox="1"/>
          <p:nvPr/>
        </p:nvSpPr>
        <p:spPr>
          <a:xfrm>
            <a:off x="4703179" y="12285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AE06F-E94C-7517-DC03-6DCED630FAAE}"/>
              </a:ext>
            </a:extLst>
          </p:cNvPr>
          <p:cNvSpPr txBox="1"/>
          <p:nvPr/>
        </p:nvSpPr>
        <p:spPr>
          <a:xfrm>
            <a:off x="6259180" y="1228580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5AF39-AA04-67A4-1EEC-09534FF35F54}"/>
              </a:ext>
            </a:extLst>
          </p:cNvPr>
          <p:cNvSpPr txBox="1"/>
          <p:nvPr/>
        </p:nvSpPr>
        <p:spPr>
          <a:xfrm>
            <a:off x="7646903" y="12653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19493F-53A8-71FF-3850-CB17C9B819B5}"/>
              </a:ext>
            </a:extLst>
          </p:cNvPr>
          <p:cNvSpPr/>
          <p:nvPr/>
        </p:nvSpPr>
        <p:spPr>
          <a:xfrm>
            <a:off x="4985229" y="4149453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63CCD7-9406-57A0-2BCC-6221D9D3931F}"/>
              </a:ext>
            </a:extLst>
          </p:cNvPr>
          <p:cNvCxnSpPr>
            <a:cxnSpLocks/>
          </p:cNvCxnSpPr>
          <p:nvPr/>
        </p:nvCxnSpPr>
        <p:spPr>
          <a:xfrm>
            <a:off x="4328339" y="5157565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9DC3D0-6B44-8100-B9A7-584F6E351863}"/>
              </a:ext>
            </a:extLst>
          </p:cNvPr>
          <p:cNvSpPr/>
          <p:nvPr/>
        </p:nvSpPr>
        <p:spPr>
          <a:xfrm>
            <a:off x="6553200" y="4143533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430FAB-935B-1F3E-5D6E-6D44065FE582}"/>
              </a:ext>
            </a:extLst>
          </p:cNvPr>
          <p:cNvSpPr/>
          <p:nvPr/>
        </p:nvSpPr>
        <p:spPr>
          <a:xfrm>
            <a:off x="7830278" y="4143533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BF8BE9-7CC8-2EF6-2A1F-9FF3137E715C}"/>
              </a:ext>
            </a:extLst>
          </p:cNvPr>
          <p:cNvSpPr/>
          <p:nvPr/>
        </p:nvSpPr>
        <p:spPr>
          <a:xfrm>
            <a:off x="7661002" y="4466223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AC7BDB-CBC9-6971-6C65-F561F62599F4}"/>
              </a:ext>
            </a:extLst>
          </p:cNvPr>
          <p:cNvSpPr/>
          <p:nvPr/>
        </p:nvSpPr>
        <p:spPr>
          <a:xfrm>
            <a:off x="7697753" y="4267929"/>
            <a:ext cx="288032" cy="18681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62A02FF-E7F1-45F2-573B-56E93F75578F}"/>
              </a:ext>
            </a:extLst>
          </p:cNvPr>
          <p:cNvSpPr/>
          <p:nvPr/>
        </p:nvSpPr>
        <p:spPr>
          <a:xfrm>
            <a:off x="7405734" y="4930073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0D32CEC-3485-B7AF-C8B5-1223044BD6AF}"/>
              </a:ext>
            </a:extLst>
          </p:cNvPr>
          <p:cNvSpPr/>
          <p:nvPr/>
        </p:nvSpPr>
        <p:spPr>
          <a:xfrm>
            <a:off x="7558332" y="4692841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CF2990-AE6E-540D-1BF4-12897D42637D}"/>
              </a:ext>
            </a:extLst>
          </p:cNvPr>
          <p:cNvSpPr txBox="1"/>
          <p:nvPr/>
        </p:nvSpPr>
        <p:spPr>
          <a:xfrm>
            <a:off x="4771200" y="374330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101BE5-22C6-6AA1-4A05-519A1474B3D5}"/>
              </a:ext>
            </a:extLst>
          </p:cNvPr>
          <p:cNvSpPr txBox="1"/>
          <p:nvPr/>
        </p:nvSpPr>
        <p:spPr>
          <a:xfrm>
            <a:off x="6327201" y="3743309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82BD6-EA11-BF30-D9A0-4552F0847094}"/>
              </a:ext>
            </a:extLst>
          </p:cNvPr>
          <p:cNvSpPr txBox="1"/>
          <p:nvPr/>
        </p:nvSpPr>
        <p:spPr>
          <a:xfrm>
            <a:off x="7714924" y="378012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1621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038_01.2 Rule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23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038_01.2 Rule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448" y="1268760"/>
            <a:ext cx="8241831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mission is to move all the disks to some another tower without violating the sequence of arrangement.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few rules to be followed for Tower of Hanoi are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Only one disk can be moved among the towers at any given time.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Only the "top" disk can be removed.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 large disk can sit over a small disk.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is an animated representation of solving a Tower of Hanoi puzzle with three disks.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https://www.tutorialspoint.com/data_structures_algorithms/tower_of_hanoi.htm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 descr="Tower Of Hanoi">
            <a:extLst>
              <a:ext uri="{FF2B5EF4-FFF2-40B4-BE49-F238E27FC236}">
                <a16:creationId xmlns:a16="http://schemas.microsoft.com/office/drawing/2014/main" id="{8D908611-9CD0-FE0A-CDE2-C632E9460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4293096"/>
            <a:ext cx="3333750" cy="19050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3D3A4D7B-857D-B85E-730D-9E22DBBF3FEE}"/>
              </a:ext>
            </a:extLst>
          </p:cNvPr>
          <p:cNvSpPr txBox="1">
            <a:spLocks/>
          </p:cNvSpPr>
          <p:nvPr/>
        </p:nvSpPr>
        <p:spPr>
          <a:xfrm>
            <a:off x="485552" y="4293097"/>
            <a:ext cx="4734519" cy="12961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Tower of Hanoi puzzle with n disks can be solved in minimum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2</a:t>
            </a:r>
            <a:r>
              <a:rPr lang="en-US" sz="1800" b="1" i="0" baseline="3000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−1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steps. This presentation shows that a puzzle with 3 disks has taken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2</a:t>
            </a:r>
            <a:r>
              <a:rPr lang="en-US" sz="1800" b="1" i="0" baseline="30000" dirty="0">
                <a:solidFill>
                  <a:srgbClr val="000000"/>
                </a:solidFill>
                <a:effectLst/>
              </a:rPr>
              <a:t>3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- 1 = 7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steps.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9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038_01.3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10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038_01.3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448" y="1268760"/>
            <a:ext cx="8241831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write an algorithm for Tower of Hanoi, first we need to learn how to solve this problem with lesser number of disks, say → 1 or 2.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mark three towers with name,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source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destination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aux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(only to help moving the disks).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we have only one disk, then it can easily be moved from source to destination peg.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https://www.tutorialspoint.com/data_structures_algorithms/tower_of_hanoi.htm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5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038_01.3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448" y="1268760"/>
            <a:ext cx="8241831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we have 2 disks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First, we move the smaller (top) disk to aux peg.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Then, we move the larger (bottom) disk to destination peg.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And finally, we move the smaller disk from aux to destination peg.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https://www.tutorialspoint.com/data_structures_algorithms/tower_of_hanoi.htm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074" name="Picture 2" descr="Tower Of Hanoi with Two Disks">
            <a:extLst>
              <a:ext uri="{FF2B5EF4-FFF2-40B4-BE49-F238E27FC236}">
                <a16:creationId xmlns:a16="http://schemas.microsoft.com/office/drawing/2014/main" id="{F046689D-9C5E-7729-6090-F995B5AD4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84240"/>
            <a:ext cx="3333750" cy="19050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7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038_01.3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7214" y="1412776"/>
            <a:ext cx="8241831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 now, we are in a position to design an algorithm for Tower of Hanoi with more than two disks.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divide the stack of disks in two parts.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largest disk (n</a:t>
            </a:r>
            <a:r>
              <a:rPr lang="en-US" sz="1800" b="0" i="0" baseline="30000" dirty="0">
                <a:solidFill>
                  <a:srgbClr val="000000"/>
                </a:solidFill>
                <a:effectLst/>
              </a:rPr>
              <a:t>th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disk) is in one part and all other (n-1) disks are in the second part.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Our goal is to move disk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from source to destination and then put all other (n1) disks onto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can imagine to apply the same in a recursive way for all given set of disks.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steps to follow are: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https://www.tutorialspoint.com/data_structures_algorithms/tower_of_hanoi.htm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0D1E09-AE67-ABED-3E70-C0AB240D3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09" y="4773100"/>
            <a:ext cx="5062744" cy="9795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6A801E-7968-9342-539D-A7F10E3776AA}"/>
              </a:ext>
            </a:extLst>
          </p:cNvPr>
          <p:cNvSpPr/>
          <p:nvPr/>
        </p:nvSpPr>
        <p:spPr>
          <a:xfrm>
            <a:off x="2590800" y="5085184"/>
            <a:ext cx="385340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038_01.4 Pseudo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31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8249</TotalTime>
  <Words>1029</Words>
  <Application>Microsoft Office PowerPoint</Application>
  <PresentationFormat>On-screen Show (4:3)</PresentationFormat>
  <Paragraphs>183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佈景主題</vt:lpstr>
      <vt:lpstr>038_01 Tower of Hanoi: C</vt:lpstr>
      <vt:lpstr>038_01 Tower of Hanoi: C</vt:lpstr>
      <vt:lpstr>038_01.2 Rule</vt:lpstr>
      <vt:lpstr>038_01.2 Rule</vt:lpstr>
      <vt:lpstr>038_01.3 Algorithm</vt:lpstr>
      <vt:lpstr>038_01.3 Algorithm</vt:lpstr>
      <vt:lpstr>038_01.3 Algorithm</vt:lpstr>
      <vt:lpstr>038_01.3 Algorithm</vt:lpstr>
      <vt:lpstr>038_01.4 Pseudo Code</vt:lpstr>
      <vt:lpstr>038_01.4 Pseudo Code</vt:lpstr>
      <vt:lpstr>038_01.5 Tower of Hanoi: C Code</vt:lpstr>
      <vt:lpstr>038_01.5 Tower of Hanoi: C Code</vt:lpstr>
      <vt:lpstr>038_01.5 Tower of Hanoi: C Code</vt:lpstr>
      <vt:lpstr>038_01.5 Tower of Hanoi: C Code</vt:lpstr>
      <vt:lpstr>038_01.5 Tower of Hanoi: C Code</vt:lpstr>
      <vt:lpstr>038_01.5 Tower of Hanoi: C Code</vt:lpstr>
      <vt:lpstr>038_01.5 Tower of Hanoi: C Code</vt:lpstr>
      <vt:lpstr>038_01.5 Tower of Hanoi: C Code</vt:lpstr>
      <vt:lpstr>038_01.5 Tower of Hanoi: C Code</vt:lpstr>
      <vt:lpstr>038_01.5 Tower of Hanoi: C Code</vt:lpstr>
      <vt:lpstr>038_01.5 Tower of Hanoi: C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1653</cp:revision>
  <dcterms:created xsi:type="dcterms:W3CDTF">2018-09-28T16:40:41Z</dcterms:created>
  <dcterms:modified xsi:type="dcterms:W3CDTF">2022-10-23T22:16:40Z</dcterms:modified>
</cp:coreProperties>
</file>