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038_02 Tower of Hanoi: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038_02 Tower of Hanoi: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96049"/>
            <a:ext cx="8241831" cy="2234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Tower of Hanoi using Recursion:</a:t>
            </a:r>
            <a:endParaRPr lang="en-US" altLang="en-US" sz="1800" b="1" dirty="0">
              <a:solidFill>
                <a:srgbClr val="273239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idea is to use the helper node to reach the destination using recursion. Below is the pattern for this problem: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Shift ‘N-1’ disks from ‘A’ to ‘B’, using 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Shift last disk from ‘A’ to ‘C’.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Shift ‘N-1’ disks from ‘B’ to ‘C’, using 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9E4E4113-B3C5-4E71-4E68-F4574375D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282" y="3630122"/>
            <a:ext cx="4903836" cy="27530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89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038_02 Tower of Hanoi: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96049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C39E0-4860-058D-EFB8-CB6A1C8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873250"/>
            <a:ext cx="6076950" cy="4848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20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2C4108-2921-0F90-1FBB-F809F6E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306871"/>
            <a:ext cx="2857500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98ED47-33F7-EC5D-7C69-0A660658AB2D}"/>
              </a:ext>
            </a:extLst>
          </p:cNvPr>
          <p:cNvSpPr/>
          <p:nvPr/>
        </p:nvSpPr>
        <p:spPr>
          <a:xfrm>
            <a:off x="4721214" y="151301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1C5051-75EC-80E7-6B3D-828171A0A4E6}"/>
              </a:ext>
            </a:extLst>
          </p:cNvPr>
          <p:cNvCxnSpPr/>
          <p:nvPr/>
        </p:nvCxnSpPr>
        <p:spPr>
          <a:xfrm>
            <a:off x="4064324" y="2521128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633E27-437A-4A7F-EDD0-D3391B5D3FD5}"/>
              </a:ext>
            </a:extLst>
          </p:cNvPr>
          <p:cNvSpPr/>
          <p:nvPr/>
        </p:nvSpPr>
        <p:spPr>
          <a:xfrm>
            <a:off x="6289185" y="150709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A085BA-B587-1811-8EED-7B16A207027D}"/>
              </a:ext>
            </a:extLst>
          </p:cNvPr>
          <p:cNvSpPr/>
          <p:nvPr/>
        </p:nvSpPr>
        <p:spPr>
          <a:xfrm>
            <a:off x="7566263" y="1507096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AED5D7-CF26-2194-7D97-0893C2027F53}"/>
              </a:ext>
            </a:extLst>
          </p:cNvPr>
          <p:cNvSpPr txBox="1"/>
          <p:nvPr/>
        </p:nvSpPr>
        <p:spPr>
          <a:xfrm>
            <a:off x="4609215" y="10874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CE792-DC9D-044A-4CB4-1AF8F8345E5C}"/>
              </a:ext>
            </a:extLst>
          </p:cNvPr>
          <p:cNvSpPr txBox="1"/>
          <p:nvPr/>
        </p:nvSpPr>
        <p:spPr>
          <a:xfrm>
            <a:off x="6165216" y="1087487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650DC-9E64-1447-488B-7442719384BC}"/>
              </a:ext>
            </a:extLst>
          </p:cNvPr>
          <p:cNvSpPr txBox="1"/>
          <p:nvPr/>
        </p:nvSpPr>
        <p:spPr>
          <a:xfrm>
            <a:off x="7454264" y="114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62A655-FA1B-8670-718A-77C56B1CFC38}"/>
              </a:ext>
            </a:extLst>
          </p:cNvPr>
          <p:cNvSpPr/>
          <p:nvPr/>
        </p:nvSpPr>
        <p:spPr>
          <a:xfrm>
            <a:off x="4664200" y="415350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66C305-96FE-DF81-D640-F2C84976011E}"/>
              </a:ext>
            </a:extLst>
          </p:cNvPr>
          <p:cNvCxnSpPr/>
          <p:nvPr/>
        </p:nvCxnSpPr>
        <p:spPr>
          <a:xfrm>
            <a:off x="4007310" y="5161620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15EE0-E944-AE60-5447-8F561DB21523}"/>
              </a:ext>
            </a:extLst>
          </p:cNvPr>
          <p:cNvSpPr/>
          <p:nvPr/>
        </p:nvSpPr>
        <p:spPr>
          <a:xfrm>
            <a:off x="6232171" y="414758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4F5E7DA-593A-4EF0-9C46-C955F04046A0}"/>
              </a:ext>
            </a:extLst>
          </p:cNvPr>
          <p:cNvSpPr/>
          <p:nvPr/>
        </p:nvSpPr>
        <p:spPr>
          <a:xfrm>
            <a:off x="7509249" y="4147588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3BE378-BB27-AC31-8FB0-72547D6414B4}"/>
              </a:ext>
            </a:extLst>
          </p:cNvPr>
          <p:cNvSpPr txBox="1"/>
          <p:nvPr/>
        </p:nvSpPr>
        <p:spPr>
          <a:xfrm>
            <a:off x="4552201" y="372797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C7ECFF-8FAD-40E8-7E4F-05A6E5C0A9E7}"/>
              </a:ext>
            </a:extLst>
          </p:cNvPr>
          <p:cNvSpPr txBox="1"/>
          <p:nvPr/>
        </p:nvSpPr>
        <p:spPr>
          <a:xfrm>
            <a:off x="6108202" y="3727979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2A8E44-36F2-9936-4D1E-C3D5CE6DE5AF}"/>
              </a:ext>
            </a:extLst>
          </p:cNvPr>
          <p:cNvSpPr txBox="1"/>
          <p:nvPr/>
        </p:nvSpPr>
        <p:spPr>
          <a:xfrm>
            <a:off x="7397250" y="37841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6955F1C-6FA3-C65A-326E-3B3FAF1143E3}"/>
              </a:ext>
            </a:extLst>
          </p:cNvPr>
          <p:cNvSpPr/>
          <p:nvPr/>
        </p:nvSpPr>
        <p:spPr>
          <a:xfrm>
            <a:off x="7341701" y="4930356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A189644-D783-4819-4D5A-95FF5F7164E1}"/>
              </a:ext>
            </a:extLst>
          </p:cNvPr>
          <p:cNvSpPr/>
          <p:nvPr/>
        </p:nvSpPr>
        <p:spPr>
          <a:xfrm>
            <a:off x="4182446" y="4945596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C14C0E-5F2C-9F34-4A38-78ACBA7C3A57}"/>
              </a:ext>
            </a:extLst>
          </p:cNvPr>
          <p:cNvSpPr/>
          <p:nvPr/>
        </p:nvSpPr>
        <p:spPr>
          <a:xfrm>
            <a:off x="5894885" y="4942958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03AEDF-1065-323E-2134-08901D6C990E}"/>
              </a:ext>
            </a:extLst>
          </p:cNvPr>
          <p:cNvSpPr/>
          <p:nvPr/>
        </p:nvSpPr>
        <p:spPr>
          <a:xfrm>
            <a:off x="4239460" y="2305104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11BE2-6FEB-04EA-9808-27BD9CD17ABE}"/>
              </a:ext>
            </a:extLst>
          </p:cNvPr>
          <p:cNvSpPr/>
          <p:nvPr/>
        </p:nvSpPr>
        <p:spPr>
          <a:xfrm>
            <a:off x="4406904" y="2089081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F57737-1148-AA52-6092-38CE21CAC72C}"/>
              </a:ext>
            </a:extLst>
          </p:cNvPr>
          <p:cNvSpPr/>
          <p:nvPr/>
        </p:nvSpPr>
        <p:spPr>
          <a:xfrm>
            <a:off x="4543951" y="1873063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57200" y="2640944"/>
            <a:ext cx="283804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909BAE81-C386-6A27-E3D1-5E3257944FC6}"/>
              </a:ext>
            </a:extLst>
          </p:cNvPr>
          <p:cNvSpPr/>
          <p:nvPr/>
        </p:nvSpPr>
        <p:spPr>
          <a:xfrm>
            <a:off x="6126838" y="2839327"/>
            <a:ext cx="365343" cy="58967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2C4108-2921-0F90-1FBB-F809F6E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306871"/>
            <a:ext cx="2857500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62A655-FA1B-8670-718A-77C56B1CFC38}"/>
              </a:ext>
            </a:extLst>
          </p:cNvPr>
          <p:cNvSpPr/>
          <p:nvPr/>
        </p:nvSpPr>
        <p:spPr>
          <a:xfrm>
            <a:off x="4751287" y="1634724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66C305-96FE-DF81-D640-F2C84976011E}"/>
              </a:ext>
            </a:extLst>
          </p:cNvPr>
          <p:cNvCxnSpPr/>
          <p:nvPr/>
        </p:nvCxnSpPr>
        <p:spPr>
          <a:xfrm>
            <a:off x="4094397" y="2642836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15EE0-E944-AE60-5447-8F561DB21523}"/>
              </a:ext>
            </a:extLst>
          </p:cNvPr>
          <p:cNvSpPr/>
          <p:nvPr/>
        </p:nvSpPr>
        <p:spPr>
          <a:xfrm>
            <a:off x="6319258" y="1628804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4F5E7DA-593A-4EF0-9C46-C955F04046A0}"/>
              </a:ext>
            </a:extLst>
          </p:cNvPr>
          <p:cNvSpPr/>
          <p:nvPr/>
        </p:nvSpPr>
        <p:spPr>
          <a:xfrm>
            <a:off x="7596336" y="1628804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3BE378-BB27-AC31-8FB0-72547D6414B4}"/>
              </a:ext>
            </a:extLst>
          </p:cNvPr>
          <p:cNvSpPr txBox="1"/>
          <p:nvPr/>
        </p:nvSpPr>
        <p:spPr>
          <a:xfrm>
            <a:off x="4639288" y="120919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C7ECFF-8FAD-40E8-7E4F-05A6E5C0A9E7}"/>
              </a:ext>
            </a:extLst>
          </p:cNvPr>
          <p:cNvSpPr txBox="1"/>
          <p:nvPr/>
        </p:nvSpPr>
        <p:spPr>
          <a:xfrm>
            <a:off x="6195289" y="1209195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2A8E44-36F2-9936-4D1E-C3D5CE6DE5AF}"/>
              </a:ext>
            </a:extLst>
          </p:cNvPr>
          <p:cNvSpPr txBox="1"/>
          <p:nvPr/>
        </p:nvSpPr>
        <p:spPr>
          <a:xfrm>
            <a:off x="7484337" y="12653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6955F1C-6FA3-C65A-326E-3B3FAF1143E3}"/>
              </a:ext>
            </a:extLst>
          </p:cNvPr>
          <p:cNvSpPr/>
          <p:nvPr/>
        </p:nvSpPr>
        <p:spPr>
          <a:xfrm>
            <a:off x="7428788" y="2411572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A189644-D783-4819-4D5A-95FF5F7164E1}"/>
              </a:ext>
            </a:extLst>
          </p:cNvPr>
          <p:cNvSpPr/>
          <p:nvPr/>
        </p:nvSpPr>
        <p:spPr>
          <a:xfrm>
            <a:off x="4269533" y="2426812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C14C0E-5F2C-9F34-4A38-78ACBA7C3A57}"/>
              </a:ext>
            </a:extLst>
          </p:cNvPr>
          <p:cNvSpPr/>
          <p:nvPr/>
        </p:nvSpPr>
        <p:spPr>
          <a:xfrm>
            <a:off x="5981972" y="2424174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57200" y="3018150"/>
            <a:ext cx="283804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909BAE81-C386-6A27-E3D1-5E3257944FC6}"/>
              </a:ext>
            </a:extLst>
          </p:cNvPr>
          <p:cNvSpPr/>
          <p:nvPr/>
        </p:nvSpPr>
        <p:spPr>
          <a:xfrm>
            <a:off x="6126838" y="2839327"/>
            <a:ext cx="365343" cy="58967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5A3E5F-6E87-00E5-C209-C3ABC54EDC61}"/>
              </a:ext>
            </a:extLst>
          </p:cNvPr>
          <p:cNvSpPr/>
          <p:nvPr/>
        </p:nvSpPr>
        <p:spPr>
          <a:xfrm>
            <a:off x="4728985" y="3979315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4E90E-9081-9CA0-F324-9126CB7FC7F6}"/>
              </a:ext>
            </a:extLst>
          </p:cNvPr>
          <p:cNvCxnSpPr/>
          <p:nvPr/>
        </p:nvCxnSpPr>
        <p:spPr>
          <a:xfrm>
            <a:off x="4072095" y="4987427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441E30-F0FC-5CA6-3BB8-9A3D191351F7}"/>
              </a:ext>
            </a:extLst>
          </p:cNvPr>
          <p:cNvSpPr/>
          <p:nvPr/>
        </p:nvSpPr>
        <p:spPr>
          <a:xfrm>
            <a:off x="6296956" y="3973395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91F2FC-ABB2-3389-B229-75ECC937D226}"/>
              </a:ext>
            </a:extLst>
          </p:cNvPr>
          <p:cNvSpPr/>
          <p:nvPr/>
        </p:nvSpPr>
        <p:spPr>
          <a:xfrm>
            <a:off x="7574034" y="3973395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FB404-6C1A-AB48-5FF9-A06E82838B88}"/>
              </a:ext>
            </a:extLst>
          </p:cNvPr>
          <p:cNvSpPr txBox="1"/>
          <p:nvPr/>
        </p:nvSpPr>
        <p:spPr>
          <a:xfrm>
            <a:off x="4616986" y="35537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26BD9-27C8-2ED0-D4EC-22BC59F6FEFB}"/>
              </a:ext>
            </a:extLst>
          </p:cNvPr>
          <p:cNvSpPr txBox="1"/>
          <p:nvPr/>
        </p:nvSpPr>
        <p:spPr>
          <a:xfrm>
            <a:off x="6172987" y="3553786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68CD1-3ACC-0134-5C20-EFC53574F717}"/>
              </a:ext>
            </a:extLst>
          </p:cNvPr>
          <p:cNvSpPr txBox="1"/>
          <p:nvPr/>
        </p:nvSpPr>
        <p:spPr>
          <a:xfrm>
            <a:off x="7462035" y="36099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E27CF7-C8E3-E442-39B1-A706C3706C1E}"/>
              </a:ext>
            </a:extLst>
          </p:cNvPr>
          <p:cNvSpPr/>
          <p:nvPr/>
        </p:nvSpPr>
        <p:spPr>
          <a:xfrm>
            <a:off x="6126838" y="4555394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16CF09-268A-E815-00CE-C1DA0A368D08}"/>
              </a:ext>
            </a:extLst>
          </p:cNvPr>
          <p:cNvSpPr/>
          <p:nvPr/>
        </p:nvSpPr>
        <p:spPr>
          <a:xfrm>
            <a:off x="7115944" y="4774059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3BEA4D-75D2-08E9-AA58-AECC559C0D2F}"/>
              </a:ext>
            </a:extLst>
          </p:cNvPr>
          <p:cNvSpPr/>
          <p:nvPr/>
        </p:nvSpPr>
        <p:spPr>
          <a:xfrm>
            <a:off x="5959670" y="4768765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2C4108-2921-0F90-1FBB-F809F6E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306871"/>
            <a:ext cx="2857500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46424" y="3393959"/>
            <a:ext cx="2838047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909BAE81-C386-6A27-E3D1-5E3257944FC6}"/>
              </a:ext>
            </a:extLst>
          </p:cNvPr>
          <p:cNvSpPr/>
          <p:nvPr/>
        </p:nvSpPr>
        <p:spPr>
          <a:xfrm>
            <a:off x="6126838" y="2839327"/>
            <a:ext cx="365343" cy="58967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5A3E5F-6E87-00E5-C209-C3ABC54EDC61}"/>
              </a:ext>
            </a:extLst>
          </p:cNvPr>
          <p:cNvSpPr/>
          <p:nvPr/>
        </p:nvSpPr>
        <p:spPr>
          <a:xfrm>
            <a:off x="4728985" y="3979315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4E90E-9081-9CA0-F324-9126CB7FC7F6}"/>
              </a:ext>
            </a:extLst>
          </p:cNvPr>
          <p:cNvCxnSpPr/>
          <p:nvPr/>
        </p:nvCxnSpPr>
        <p:spPr>
          <a:xfrm>
            <a:off x="4072095" y="4987427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441E30-F0FC-5CA6-3BB8-9A3D191351F7}"/>
              </a:ext>
            </a:extLst>
          </p:cNvPr>
          <p:cNvSpPr/>
          <p:nvPr/>
        </p:nvSpPr>
        <p:spPr>
          <a:xfrm>
            <a:off x="6296956" y="3973395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91F2FC-ABB2-3389-B229-75ECC937D226}"/>
              </a:ext>
            </a:extLst>
          </p:cNvPr>
          <p:cNvSpPr/>
          <p:nvPr/>
        </p:nvSpPr>
        <p:spPr>
          <a:xfrm>
            <a:off x="7574034" y="3973395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FB404-6C1A-AB48-5FF9-A06E82838B88}"/>
              </a:ext>
            </a:extLst>
          </p:cNvPr>
          <p:cNvSpPr txBox="1"/>
          <p:nvPr/>
        </p:nvSpPr>
        <p:spPr>
          <a:xfrm>
            <a:off x="4616986" y="35537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26BD9-27C8-2ED0-D4EC-22BC59F6FEFB}"/>
              </a:ext>
            </a:extLst>
          </p:cNvPr>
          <p:cNvSpPr txBox="1"/>
          <p:nvPr/>
        </p:nvSpPr>
        <p:spPr>
          <a:xfrm>
            <a:off x="6172987" y="3553786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68CD1-3ACC-0134-5C20-EFC53574F717}"/>
              </a:ext>
            </a:extLst>
          </p:cNvPr>
          <p:cNvSpPr txBox="1"/>
          <p:nvPr/>
        </p:nvSpPr>
        <p:spPr>
          <a:xfrm>
            <a:off x="7462035" y="36099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E27CF7-C8E3-E442-39B1-A706C3706C1E}"/>
              </a:ext>
            </a:extLst>
          </p:cNvPr>
          <p:cNvSpPr/>
          <p:nvPr/>
        </p:nvSpPr>
        <p:spPr>
          <a:xfrm>
            <a:off x="4567117" y="4768454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16CF09-268A-E815-00CE-C1DA0A368D08}"/>
              </a:ext>
            </a:extLst>
          </p:cNvPr>
          <p:cNvSpPr/>
          <p:nvPr/>
        </p:nvSpPr>
        <p:spPr>
          <a:xfrm>
            <a:off x="7115944" y="4774059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3BEA4D-75D2-08E9-AA58-AECC559C0D2F}"/>
              </a:ext>
            </a:extLst>
          </p:cNvPr>
          <p:cNvSpPr/>
          <p:nvPr/>
        </p:nvSpPr>
        <p:spPr>
          <a:xfrm>
            <a:off x="7271432" y="4556722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4BEBA6-14BB-41CF-A725-B142CF28BEED}"/>
              </a:ext>
            </a:extLst>
          </p:cNvPr>
          <p:cNvSpPr/>
          <p:nvPr/>
        </p:nvSpPr>
        <p:spPr>
          <a:xfrm>
            <a:off x="4728985" y="1589032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69180E-7B68-2209-5AD8-8CE720A22757}"/>
              </a:ext>
            </a:extLst>
          </p:cNvPr>
          <p:cNvSpPr/>
          <p:nvPr/>
        </p:nvSpPr>
        <p:spPr>
          <a:xfrm>
            <a:off x="6296956" y="1583112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501A18-C403-9038-B722-DDCD7B22076C}"/>
              </a:ext>
            </a:extLst>
          </p:cNvPr>
          <p:cNvSpPr/>
          <p:nvPr/>
        </p:nvSpPr>
        <p:spPr>
          <a:xfrm>
            <a:off x="7574034" y="1583112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17C98-C69F-CDD1-A90A-E166EED9F832}"/>
              </a:ext>
            </a:extLst>
          </p:cNvPr>
          <p:cNvSpPr txBox="1"/>
          <p:nvPr/>
        </p:nvSpPr>
        <p:spPr>
          <a:xfrm>
            <a:off x="4616986" y="116350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D2E46-6DC1-27B6-1547-9A7B2ADC316F}"/>
              </a:ext>
            </a:extLst>
          </p:cNvPr>
          <p:cNvSpPr txBox="1"/>
          <p:nvPr/>
        </p:nvSpPr>
        <p:spPr>
          <a:xfrm>
            <a:off x="6172987" y="1163503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1D9519-A824-B228-DB9D-C21134F2F46E}"/>
              </a:ext>
            </a:extLst>
          </p:cNvPr>
          <p:cNvSpPr txBox="1"/>
          <p:nvPr/>
        </p:nvSpPr>
        <p:spPr>
          <a:xfrm>
            <a:off x="7462035" y="12197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343C5C-FA17-3E43-29CC-825745FA0F7F}"/>
              </a:ext>
            </a:extLst>
          </p:cNvPr>
          <p:cNvSpPr/>
          <p:nvPr/>
        </p:nvSpPr>
        <p:spPr>
          <a:xfrm>
            <a:off x="6126838" y="2165111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A23195-7DE9-9F2B-3D7D-2DF2BF68343C}"/>
              </a:ext>
            </a:extLst>
          </p:cNvPr>
          <p:cNvSpPr/>
          <p:nvPr/>
        </p:nvSpPr>
        <p:spPr>
          <a:xfrm>
            <a:off x="7115944" y="2383776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A23106-1816-E0B0-BCC6-F517E7F039A9}"/>
              </a:ext>
            </a:extLst>
          </p:cNvPr>
          <p:cNvSpPr/>
          <p:nvPr/>
        </p:nvSpPr>
        <p:spPr>
          <a:xfrm>
            <a:off x="5959670" y="2378482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A27901-B2F0-7FB3-19D4-A8AD8CA0DD3F}"/>
              </a:ext>
            </a:extLst>
          </p:cNvPr>
          <p:cNvCxnSpPr/>
          <p:nvPr/>
        </p:nvCxnSpPr>
        <p:spPr>
          <a:xfrm>
            <a:off x="4310179" y="2591216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1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2C4108-2921-0F90-1FBB-F809F6E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7" y="2306871"/>
            <a:ext cx="2857500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038_01.5 Tower of Hanoi: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1396049"/>
            <a:ext cx="3206379" cy="736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Tower of Hanoi: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https://www.geeksforgeeks.org/c-program-for-tower-of-hanoi-2/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ED48FB-D87B-3AD9-D1F0-8540BAFCF376}"/>
              </a:ext>
            </a:extLst>
          </p:cNvPr>
          <p:cNvSpPr/>
          <p:nvPr/>
        </p:nvSpPr>
        <p:spPr>
          <a:xfrm>
            <a:off x="415062" y="3794649"/>
            <a:ext cx="2838047" cy="236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909BAE81-C386-6A27-E3D1-5E3257944FC6}"/>
              </a:ext>
            </a:extLst>
          </p:cNvPr>
          <p:cNvSpPr/>
          <p:nvPr/>
        </p:nvSpPr>
        <p:spPr>
          <a:xfrm>
            <a:off x="6126838" y="2839327"/>
            <a:ext cx="365343" cy="58967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5A3E5F-6E87-00E5-C209-C3ABC54EDC61}"/>
              </a:ext>
            </a:extLst>
          </p:cNvPr>
          <p:cNvSpPr/>
          <p:nvPr/>
        </p:nvSpPr>
        <p:spPr>
          <a:xfrm>
            <a:off x="4728985" y="3979315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4E90E-9081-9CA0-F324-9126CB7FC7F6}"/>
              </a:ext>
            </a:extLst>
          </p:cNvPr>
          <p:cNvCxnSpPr/>
          <p:nvPr/>
        </p:nvCxnSpPr>
        <p:spPr>
          <a:xfrm>
            <a:off x="4072095" y="4987427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441E30-F0FC-5CA6-3BB8-9A3D191351F7}"/>
              </a:ext>
            </a:extLst>
          </p:cNvPr>
          <p:cNvSpPr/>
          <p:nvPr/>
        </p:nvSpPr>
        <p:spPr>
          <a:xfrm>
            <a:off x="6296956" y="3973395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91F2FC-ABB2-3389-B229-75ECC937D226}"/>
              </a:ext>
            </a:extLst>
          </p:cNvPr>
          <p:cNvSpPr/>
          <p:nvPr/>
        </p:nvSpPr>
        <p:spPr>
          <a:xfrm>
            <a:off x="7574034" y="3973395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FB404-6C1A-AB48-5FF9-A06E82838B88}"/>
              </a:ext>
            </a:extLst>
          </p:cNvPr>
          <p:cNvSpPr txBox="1"/>
          <p:nvPr/>
        </p:nvSpPr>
        <p:spPr>
          <a:xfrm>
            <a:off x="4616986" y="35537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26BD9-27C8-2ED0-D4EC-22BC59F6FEFB}"/>
              </a:ext>
            </a:extLst>
          </p:cNvPr>
          <p:cNvSpPr txBox="1"/>
          <p:nvPr/>
        </p:nvSpPr>
        <p:spPr>
          <a:xfrm>
            <a:off x="6172987" y="3553786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68CD1-3ACC-0134-5C20-EFC53574F717}"/>
              </a:ext>
            </a:extLst>
          </p:cNvPr>
          <p:cNvSpPr txBox="1"/>
          <p:nvPr/>
        </p:nvSpPr>
        <p:spPr>
          <a:xfrm>
            <a:off x="7462035" y="36099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E27CF7-C8E3-E442-39B1-A706C3706C1E}"/>
              </a:ext>
            </a:extLst>
          </p:cNvPr>
          <p:cNvSpPr/>
          <p:nvPr/>
        </p:nvSpPr>
        <p:spPr>
          <a:xfrm>
            <a:off x="7383126" y="4347268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16CF09-268A-E815-00CE-C1DA0A368D08}"/>
              </a:ext>
            </a:extLst>
          </p:cNvPr>
          <p:cNvSpPr/>
          <p:nvPr/>
        </p:nvSpPr>
        <p:spPr>
          <a:xfrm>
            <a:off x="7115944" y="4774059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3BEA4D-75D2-08E9-AA58-AECC559C0D2F}"/>
              </a:ext>
            </a:extLst>
          </p:cNvPr>
          <p:cNvSpPr/>
          <p:nvPr/>
        </p:nvSpPr>
        <p:spPr>
          <a:xfrm>
            <a:off x="7271432" y="4556722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B116FE-977C-7311-AF22-98A0C75EC2D9}"/>
              </a:ext>
            </a:extLst>
          </p:cNvPr>
          <p:cNvSpPr/>
          <p:nvPr/>
        </p:nvSpPr>
        <p:spPr>
          <a:xfrm>
            <a:off x="4721598" y="1654919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380175-AEA8-8367-04FC-F1BFC526A605}"/>
              </a:ext>
            </a:extLst>
          </p:cNvPr>
          <p:cNvCxnSpPr/>
          <p:nvPr/>
        </p:nvCxnSpPr>
        <p:spPr>
          <a:xfrm>
            <a:off x="4064708" y="2663031"/>
            <a:ext cx="446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4060C0-7CDF-A69E-2448-06012A682E38}"/>
              </a:ext>
            </a:extLst>
          </p:cNvPr>
          <p:cNvSpPr/>
          <p:nvPr/>
        </p:nvSpPr>
        <p:spPr>
          <a:xfrm>
            <a:off x="6289569" y="1648999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5A5B38-1E7B-3305-8C45-ECC90F615507}"/>
              </a:ext>
            </a:extLst>
          </p:cNvPr>
          <p:cNvSpPr/>
          <p:nvPr/>
        </p:nvSpPr>
        <p:spPr>
          <a:xfrm>
            <a:off x="7566647" y="1648999"/>
            <a:ext cx="68021" cy="1008104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DFE168-D9F6-A44E-4490-2F8B1193F58C}"/>
              </a:ext>
            </a:extLst>
          </p:cNvPr>
          <p:cNvSpPr txBox="1"/>
          <p:nvPr/>
        </p:nvSpPr>
        <p:spPr>
          <a:xfrm>
            <a:off x="4609599" y="12293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AC5B4-2068-B541-9307-9C639F2ACF92}"/>
              </a:ext>
            </a:extLst>
          </p:cNvPr>
          <p:cNvSpPr txBox="1"/>
          <p:nvPr/>
        </p:nvSpPr>
        <p:spPr>
          <a:xfrm>
            <a:off x="6165600" y="1229390"/>
            <a:ext cx="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2742D-66B4-F719-F9AC-7E4A0FB48A47}"/>
              </a:ext>
            </a:extLst>
          </p:cNvPr>
          <p:cNvSpPr txBox="1"/>
          <p:nvPr/>
        </p:nvSpPr>
        <p:spPr>
          <a:xfrm>
            <a:off x="7454648" y="12855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DA085E9-4907-3CC7-2077-34AACD4DC4F8}"/>
              </a:ext>
            </a:extLst>
          </p:cNvPr>
          <p:cNvSpPr/>
          <p:nvPr/>
        </p:nvSpPr>
        <p:spPr>
          <a:xfrm>
            <a:off x="4559730" y="2444058"/>
            <a:ext cx="415589" cy="21600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8700A50-C1A8-38BB-659E-B36CAA58545F}"/>
              </a:ext>
            </a:extLst>
          </p:cNvPr>
          <p:cNvSpPr/>
          <p:nvPr/>
        </p:nvSpPr>
        <p:spPr>
          <a:xfrm>
            <a:off x="7108557" y="2449663"/>
            <a:ext cx="1008112" cy="21601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F62D5DA-F95E-FCE9-B2A3-8A0DE5E5286E}"/>
              </a:ext>
            </a:extLst>
          </p:cNvPr>
          <p:cNvSpPr/>
          <p:nvPr/>
        </p:nvSpPr>
        <p:spPr>
          <a:xfrm>
            <a:off x="7264045" y="2232326"/>
            <a:ext cx="673224" cy="21601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8262</TotalTime>
  <Words>261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038_02 Tower of Hanoi: CPP</vt:lpstr>
      <vt:lpstr>038_02 Tower of Hanoi: CPP</vt:lpstr>
      <vt:lpstr>038_02 Tower of Hanoi: CPP</vt:lpstr>
      <vt:lpstr>038_01.5 Tower of Hanoi: C Code</vt:lpstr>
      <vt:lpstr>038_01.5 Tower of Hanoi: C Code</vt:lpstr>
      <vt:lpstr>038_01.5 Tower of Hanoi: C Code</vt:lpstr>
      <vt:lpstr>038_01.5 Tower of Hanoi: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1656</cp:revision>
  <dcterms:created xsi:type="dcterms:W3CDTF">2018-09-28T16:40:41Z</dcterms:created>
  <dcterms:modified xsi:type="dcterms:W3CDTF">2022-10-23T22:22:05Z</dcterms:modified>
</cp:coreProperties>
</file>