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4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5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1" autoAdjust="0"/>
    <p:restoredTop sz="92988" autoAdjust="0"/>
  </p:normalViewPr>
  <p:slideViewPr>
    <p:cSldViewPr>
      <p:cViewPr varScale="1">
        <p:scale>
          <a:sx n="60" d="100"/>
          <a:sy n="60" d="100"/>
        </p:scale>
        <p:origin x="85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024_01 Selection Sort: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024_01.3 Selection Sort: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93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024_01.3 Selection Sort: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268687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Selection Sort: C 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https://www.tutorialspoint.com/data_structures_algorithms/selection_sort_program_in_c.htm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C17470-30B0-CC9C-2A51-D3CB49919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300162"/>
            <a:ext cx="4448175" cy="4257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0867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024_01.3 Selection Sort: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58378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Selection Sort: C 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https://www.tutorialspoint.com/data_structures_algorithms/selection_sort_program_in_c.htm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8D02EA-27C2-22E7-A238-3681D9D7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60" y="1772808"/>
            <a:ext cx="7956003" cy="46805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5407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024_01.3 Selection Sort: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58378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Selection Sort: C 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https://www.tutorialspoint.com/data_structures_algorithms/selection_sort_program_in_c.htm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16E0ED-CFD8-5D07-4FE9-70FAC3CEB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220" y="1887547"/>
            <a:ext cx="3533775" cy="2105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7888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024_01.3 Selection Sort: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268687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Selection Sort: C 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https://www.tutorialspoint.com/data_structures_algorithms/selection_sort_program_in_c.htm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783A7D-A51A-4CC1-5D0D-FA2082CA6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99" y="1988840"/>
            <a:ext cx="4391025" cy="3133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3633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024_01 Selection Sort: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37444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Selection Sort: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Selection sort is a simple sorting algorithm.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sorting algorithm is an in-place comparison-based algorithm in which the list is divided into two parts, the sorted part at the left end and the unsorted part at the right end.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Initially, the sorted part is empty, and the unsorted part is the entire list.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smallest element is selected from the unsorted array and swapped with the leftmost element, and that element becomes a part of the sorted array.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process continues moving unsorted array boundary by one element to the right.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algorithm is not suitable for large data sets as its average and worst-case complexities are of Ο(n</a:t>
            </a:r>
            <a:r>
              <a:rPr lang="en-US" sz="1800" b="0" i="0" baseline="30000" dirty="0">
                <a:solidFill>
                  <a:srgbClr val="000000"/>
                </a:solidFill>
                <a:effectLst/>
              </a:rPr>
              <a:t>2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), where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is the number of items.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https://www.tutorialspoint.com/data_structures_algorithms/selection_sort_algorithm.htm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024_01.1 How Selection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2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024_01.1 How Selection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720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Selection Sort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Consider the following depicted array as an example.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https://www.tutorialspoint.com/data_structures_algorithms/selection_sort_algorithm.htm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99D93A6E-A6F1-DD98-2544-1D4790C92CF2}"/>
              </a:ext>
            </a:extLst>
          </p:cNvPr>
          <p:cNvSpPr txBox="1">
            <a:spLocks/>
          </p:cNvSpPr>
          <p:nvPr/>
        </p:nvSpPr>
        <p:spPr>
          <a:xfrm>
            <a:off x="611560" y="3257452"/>
            <a:ext cx="8241831" cy="97164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the first position in the sorted list, the whole list is scanned sequentially.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first position where 14 is stored presently, we search the whole list and find that 10 is the lowest value.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9" name="Picture 2" descr="Unsorted Array">
            <a:extLst>
              <a:ext uri="{FF2B5EF4-FFF2-40B4-BE49-F238E27FC236}">
                <a16:creationId xmlns:a16="http://schemas.microsoft.com/office/drawing/2014/main" id="{A004CC11-FAEB-79C2-56DA-7AB4A3141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77331"/>
            <a:ext cx="5466389" cy="78291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Selection Sort">
            <a:extLst>
              <a:ext uri="{FF2B5EF4-FFF2-40B4-BE49-F238E27FC236}">
                <a16:creationId xmlns:a16="http://schemas.microsoft.com/office/drawing/2014/main" id="{E4376B02-8838-B303-35AD-39830B685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064" y="4492624"/>
            <a:ext cx="5645642" cy="80858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39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024_01.1 How Selection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12961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Selection Sort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So, we replace 14 with 10.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After one iteration 10, which happens to be the minimum value in the list, appears in the first position of the sorted list.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https://www.tutorialspoint.com/data_structures_algorithms/selection_sort_algorithm.htm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99D93A6E-A6F1-DD98-2544-1D4790C92CF2}"/>
              </a:ext>
            </a:extLst>
          </p:cNvPr>
          <p:cNvSpPr txBox="1">
            <a:spLocks/>
          </p:cNvSpPr>
          <p:nvPr/>
        </p:nvSpPr>
        <p:spPr>
          <a:xfrm>
            <a:off x="482228" y="3863975"/>
            <a:ext cx="8241831" cy="692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the second position, where 33 is residing, we start scanning the rest of the list in a linear manner.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Selection Sort">
            <a:extLst>
              <a:ext uri="{FF2B5EF4-FFF2-40B4-BE49-F238E27FC236}">
                <a16:creationId xmlns:a16="http://schemas.microsoft.com/office/drawing/2014/main" id="{96A822C5-C4FD-153B-4B33-676696232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08915"/>
            <a:ext cx="6801529" cy="97164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lection Sort">
            <a:extLst>
              <a:ext uri="{FF2B5EF4-FFF2-40B4-BE49-F238E27FC236}">
                <a16:creationId xmlns:a16="http://schemas.microsoft.com/office/drawing/2014/main" id="{EDF63FB4-4494-EE7B-CA2A-A9EB4C327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020" y="4692435"/>
            <a:ext cx="6697364" cy="95921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84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024_01.1 How Selection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12961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Selection Sort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find that 14 is the second lowest value in the list and it should appear at the second place.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swap these values.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https://www.tutorialspoint.com/data_structures_algorithms/selection_sort_algorithm.htm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99D93A6E-A6F1-DD98-2544-1D4790C92CF2}"/>
              </a:ext>
            </a:extLst>
          </p:cNvPr>
          <p:cNvSpPr txBox="1">
            <a:spLocks/>
          </p:cNvSpPr>
          <p:nvPr/>
        </p:nvSpPr>
        <p:spPr>
          <a:xfrm>
            <a:off x="482228" y="3863975"/>
            <a:ext cx="8241831" cy="692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After two iterations, two least values are positioned at the beginning in a sorted manner.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Selection Sort">
            <a:extLst>
              <a:ext uri="{FF2B5EF4-FFF2-40B4-BE49-F238E27FC236}">
                <a16:creationId xmlns:a16="http://schemas.microsoft.com/office/drawing/2014/main" id="{7B32B318-AACC-C618-507D-3C1B7F161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66962"/>
            <a:ext cx="6146434" cy="87806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lection Sort">
            <a:extLst>
              <a:ext uri="{FF2B5EF4-FFF2-40B4-BE49-F238E27FC236}">
                <a16:creationId xmlns:a16="http://schemas.microsoft.com/office/drawing/2014/main" id="{FE12D57B-9020-77BF-2E54-7F7F9A8F7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532" y="4677396"/>
            <a:ext cx="6215804" cy="88797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62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024_01.1 How Selection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4305575" cy="15121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Selection Sort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same process is applied to the rest of the items in the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Right diagram shows the entire sorting process.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https://www.tutorialspoint.com/data_structures_algorithms/selection_sort_algorithm.htm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098" name="Picture 2" descr="Selection Sort">
            <a:extLst>
              <a:ext uri="{FF2B5EF4-FFF2-40B4-BE49-F238E27FC236}">
                <a16:creationId xmlns:a16="http://schemas.microsoft.com/office/drawing/2014/main" id="{BACF18D3-468B-B851-EDEA-22C872488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372" y="338137"/>
            <a:ext cx="3733800" cy="61817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39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024_01.2 Selection Sort Pseudo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38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024_01.2 Selection Sort Pseudo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3046911" cy="6480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Selection Sort Pseudo 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https://www.tutorialspoint.com/data_structures_algorithms/selection_sort_algorithm.htm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471E3C-0AF1-04CB-AF6B-249ACD175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171917"/>
            <a:ext cx="5174839" cy="522253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8338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7483</TotalTime>
  <Words>689</Words>
  <Application>Microsoft Office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024_01 Selection Sort: C</vt:lpstr>
      <vt:lpstr>024_01 Selection Sort: C</vt:lpstr>
      <vt:lpstr>024_01.1 How Selection Sort Works?</vt:lpstr>
      <vt:lpstr>024_01.1 How Selection Sort Works?</vt:lpstr>
      <vt:lpstr>024_01.1 How Selection Sort Works?</vt:lpstr>
      <vt:lpstr>024_01.1 How Selection Sort Works?</vt:lpstr>
      <vt:lpstr>024_01.1 How Selection Sort Works?</vt:lpstr>
      <vt:lpstr>024_01.2 Selection Sort Pseudo Code</vt:lpstr>
      <vt:lpstr>024_01.2 Selection Sort Pseudo Code</vt:lpstr>
      <vt:lpstr>024_01.3 Selection Sort: C Code</vt:lpstr>
      <vt:lpstr>024_01.3 Selection Sort: C Code</vt:lpstr>
      <vt:lpstr>024_01.3 Selection Sort: C Code</vt:lpstr>
      <vt:lpstr>024_01.3 Selection Sort: C Code</vt:lpstr>
      <vt:lpstr>024_01.3 Selection Sort: C Code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1426</cp:revision>
  <dcterms:created xsi:type="dcterms:W3CDTF">2018-09-28T16:40:41Z</dcterms:created>
  <dcterms:modified xsi:type="dcterms:W3CDTF">2022-10-21T03:16:41Z</dcterms:modified>
</cp:coreProperties>
</file>