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4" r:id="rId4"/>
    <p:sldId id="263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2988" autoAdjust="0"/>
  </p:normalViewPr>
  <p:slideViewPr>
    <p:cSldViewPr>
      <p:cViewPr varScale="1">
        <p:scale>
          <a:sx n="60" d="100"/>
          <a:sy n="60" d="100"/>
        </p:scale>
        <p:origin x="84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024_02 Selection Sort: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024_02 Selection Sort: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2542855" cy="6047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Selection Sort: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selectionSort().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https://stackoverflow.com/questions/56410010/writing-a-selection-sort-for-stl-list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7399C5-9B40-B86B-AE8A-F39C3DE56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790" y="1306909"/>
            <a:ext cx="5438775" cy="48672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AFF63F8-BB55-55D4-BB70-3549AF9DA9B6}"/>
              </a:ext>
            </a:extLst>
          </p:cNvPr>
          <p:cNvSpPr/>
          <p:nvPr/>
        </p:nvSpPr>
        <p:spPr>
          <a:xfrm>
            <a:off x="5868144" y="3717032"/>
            <a:ext cx="43204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024_02 Selection Sort: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2542855" cy="6047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Selection Sort: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selectionSort().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https://stackoverflow.com/questions/56410010/writing-a-selection-sort-for-stl-list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1D294-4D1E-2F6B-91A9-DC905F6A6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53679"/>
            <a:ext cx="7077075" cy="3381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9153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024_02 Selection Sort: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6047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Selection Sort: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https://stackoverflow.com/questions/56410010/writing-a-selection-sort-for-stl-list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B0D663-6F51-49C6-A638-F1F27E3C3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564904"/>
            <a:ext cx="3438525" cy="1266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6783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7141</TotalTime>
  <Words>85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024_02 Selection Sort: STL</vt:lpstr>
      <vt:lpstr>024_02 Selection Sort: STL</vt:lpstr>
      <vt:lpstr>024_02 Selection Sort: STL</vt:lpstr>
      <vt:lpstr>024_02 Selection Sort: STL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1364</cp:revision>
  <dcterms:created xsi:type="dcterms:W3CDTF">2018-09-28T16:40:41Z</dcterms:created>
  <dcterms:modified xsi:type="dcterms:W3CDTF">2022-10-21T03:32:14Z</dcterms:modified>
</cp:coreProperties>
</file>