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017_02 Linear Search: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017_02 Linear Search: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https://iq.opengenus.org/find-element-in-vector-cpp-stl/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9C13F3-0B13-0EFB-6538-1C2AFC43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03" y="2275024"/>
            <a:ext cx="4733925" cy="3867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017_02 Linear Search: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https://iq.opengenus.org/find-element-in-vector-cpp-stl/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C266BC-2B41-682F-F064-5DF5A858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61270"/>
            <a:ext cx="476250" cy="590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617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58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017_02 Linear Search: STL</vt:lpstr>
      <vt:lpstr>017_02 Linear Search: STL</vt:lpstr>
      <vt:lpstr>017_02 Linear Search: 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1326</cp:revision>
  <dcterms:created xsi:type="dcterms:W3CDTF">2018-09-28T16:40:41Z</dcterms:created>
  <dcterms:modified xsi:type="dcterms:W3CDTF">2022-10-19T21:14:35Z</dcterms:modified>
</cp:coreProperties>
</file>