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0" r:id="rId18"/>
    <p:sldId id="282" r:id="rId19"/>
    <p:sldId id="284" r:id="rId20"/>
    <p:sldId id="285" r:id="rId21"/>
    <p:sldId id="286" r:id="rId22"/>
    <p:sldId id="287" r:id="rId23"/>
    <p:sldId id="283" r:id="rId24"/>
    <p:sldId id="25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2988" autoAdjust="0"/>
  </p:normalViewPr>
  <p:slideViewPr>
    <p:cSldViewPr>
      <p:cViewPr varScale="1">
        <p:scale>
          <a:sx n="60" d="100"/>
          <a:sy n="60" d="100"/>
        </p:scale>
        <p:origin x="84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016_01 Queue: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016_01.3 Enqueue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5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016_01.3 Enqueue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12961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Enqueue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Queues maintain two data pointers,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front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and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rear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Therefore, its operations are comparatively difficult to implement than that of stacks.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https://www.tutorialspoint.com/data_structures_algorithms/dsa_queue.htm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80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016_01.3 Enqueue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25922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Enqueue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following steps should be taken to enqueue (insert) data into a queue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Step 1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Check if the queue is full.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Step 2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If the queue is full, produce overflow error and exit.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Step 3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If the queue is not full, increment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rear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pointer to point the next empty space.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Step 4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Add data element to the queue location, where the rear is pointing.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Step 5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return success.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https://www.tutorialspoint.com/data_structures_algorithms/dsa_queue.htm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3074" name="Picture 2" descr="Insert Operation">
            <a:extLst>
              <a:ext uri="{FF2B5EF4-FFF2-40B4-BE49-F238E27FC236}">
                <a16:creationId xmlns:a16="http://schemas.microsoft.com/office/drawing/2014/main" id="{DBF46687-E2A7-3457-D746-33E64B27B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05061"/>
            <a:ext cx="4779615" cy="269396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606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016_01.3 Enqueue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920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Enqueue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nqueue() C implementation.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https://www.tutorialspoint.com/data_structures_algorithms/dsa_queue.htm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FFC3C-FC81-B376-3D02-BF0584B2DEDF}"/>
              </a:ext>
            </a:extLst>
          </p:cNvPr>
          <p:cNvSpPr txBox="1"/>
          <p:nvPr/>
        </p:nvSpPr>
        <p:spPr>
          <a:xfrm>
            <a:off x="2591420" y="2258816"/>
            <a:ext cx="284467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 enqueue (int data) {</a:t>
            </a:r>
          </a:p>
          <a:p>
            <a:r>
              <a:rPr lang="en-US" dirty="0"/>
              <a:t>   if (isfull()) </a:t>
            </a:r>
          </a:p>
          <a:p>
            <a:r>
              <a:rPr lang="en-US" dirty="0"/>
              <a:t>       return 0;</a:t>
            </a:r>
          </a:p>
          <a:p>
            <a:r>
              <a:rPr lang="en-US" dirty="0"/>
              <a:t>    rear = rear + 1;</a:t>
            </a:r>
          </a:p>
          <a:p>
            <a:r>
              <a:rPr lang="en-US" dirty="0"/>
              <a:t>    queue[read] = data;</a:t>
            </a:r>
          </a:p>
          <a:p>
            <a:r>
              <a:rPr lang="en-US" dirty="0"/>
              <a:t>    return 1;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9439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016_01.4 Dequeue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63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016_01.4 Dequeue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29523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Dequeue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Accessing data from the queue is a process of two tasks − access the data where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front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is pointing and remove the data after access.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following steps are taken to perform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dequeue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operation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Step 1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Check if the queue is empty.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Step 2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If the queue is empty, produce underflow error and exit.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Step 3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If the queue is not empty, access the data where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front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is pointing.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Step 4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Increment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front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pointer to point to the next available data element.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Step 5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Return success.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https://www.tutorialspoint.com/data_structures_algorithms/dsa_queue.htm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098" name="Picture 2" descr="Remove Operation">
            <a:extLst>
              <a:ext uri="{FF2B5EF4-FFF2-40B4-BE49-F238E27FC236}">
                <a16:creationId xmlns:a16="http://schemas.microsoft.com/office/drawing/2014/main" id="{8C132B73-163A-4F67-E359-17CA09713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989940"/>
            <a:ext cx="4302646" cy="270675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41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016_01.4 Dequeue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920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Dequeue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de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queue() </a:t>
            </a:r>
            <a:r>
              <a:rPr lang="en-US" sz="1800" dirty="0">
                <a:solidFill>
                  <a:srgbClr val="000000"/>
                </a:solidFill>
              </a:rPr>
              <a:t>C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implementation.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https://www.tutorialspoint.com/data_structures_algorithms/dsa_queue.htm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4560DF-1A46-AF32-999D-063496177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157412"/>
            <a:ext cx="2905125" cy="2543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62640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016_01.5 Queue Program in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30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016_01.5 Queue Program in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3262935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Queue Program in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peek(), isEmpty(), isfull()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https://www.tutorialspoint.com/data_structures_algorithms/dsa_queue.htm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3BA1D1-11AF-6DD8-D783-92D55089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285401"/>
            <a:ext cx="3495675" cy="4676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04428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016_01.5 Queue Program in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3262935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Queue Program in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size(), insert(), removeData()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https://www.tutorialspoint.com/data_structures_algorithms/dsa_queue.htm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D2D083-41F2-8462-E6BE-D96EBA14B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64703"/>
            <a:ext cx="3838575" cy="5629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3483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016_01 Queue: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23762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Queue: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Queue is an abstract data structure, somewhat similar to Stacks.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Unlike stacks, a queue is open at both its ends.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One end is always used to insert data (enqueue) and the other is used to remove data (dequeue).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Queue follows First-In-First-Out methodology, i.e., the data item stored first will be accessed first.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https://www.tutorialspoint.com/data_structures_algorithms/dsa_queue.htm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016_01.5 Queue Program in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2470847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Queue Program in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https://www.tutorialspoint.com/data_structures_algorithms/dsa_queue.htm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C2924B-EBAC-B3A6-74A0-3CEF45674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334542"/>
            <a:ext cx="3971925" cy="5419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46189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016_01.5 Queue Program in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2470847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Queue Program in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https://www.tutorialspoint.com/data_structures_algorithms/dsa_queue.htm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B60042-CDE4-81A9-017F-F235135B1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591" y="650875"/>
            <a:ext cx="6029325" cy="5705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77265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016_01.5 Queue Program in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2470847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Queue Program in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https://www.tutorialspoint.com/data_structures_algorithms/dsa_queue.htm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5E14C-3103-6ED5-08D9-D7ED7350A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124744"/>
            <a:ext cx="4848225" cy="2428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2537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016_01.5 Queue Program in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Queue Program in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https://www.tutorialspoint.com/data_structures_algorithms/dsa_queue.htm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6449BC-E020-B6CA-9A72-98E0D4547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2566987"/>
            <a:ext cx="2943225" cy="1724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73001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016_01 Queue: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5284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Queue: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real-world example of queue can be a single-lane one-way road, where the vehicle enters first, exits first.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More real-world examples can be seen as queues at the ticket windows and bus-stops.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https://www.tutorialspoint.com/data_structures_algorithms/dsa_queue.htm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Queue Example">
            <a:extLst>
              <a:ext uri="{FF2B5EF4-FFF2-40B4-BE49-F238E27FC236}">
                <a16:creationId xmlns:a16="http://schemas.microsoft.com/office/drawing/2014/main" id="{1519C2F0-B805-FEA0-FA6C-D68CFE048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8" y="2996952"/>
            <a:ext cx="8285854" cy="201622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5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016_01.1 Queue Representation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016_01.1 Queue Representation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2961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Queue Representation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 we now understand that in queue, we access both ends for different reasons.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following diagram given below tries to explain queue representation as data structure </a:t>
            </a:r>
            <a:endParaRPr lang="en-US" sz="1800" b="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https://www.tutorialspoint.com/data_structures_algorithms/dsa_queue.htm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 descr="Queue Example">
            <a:extLst>
              <a:ext uri="{FF2B5EF4-FFF2-40B4-BE49-F238E27FC236}">
                <a16:creationId xmlns:a16="http://schemas.microsoft.com/office/drawing/2014/main" id="{5233F4D1-9DE2-7688-7AC1-1094CB051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62" y="2708917"/>
            <a:ext cx="8209038" cy="172389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2A7226DD-F121-4EDC-F096-9EA821663B8A}"/>
              </a:ext>
            </a:extLst>
          </p:cNvPr>
          <p:cNvSpPr txBox="1">
            <a:spLocks/>
          </p:cNvSpPr>
          <p:nvPr/>
        </p:nvSpPr>
        <p:spPr>
          <a:xfrm>
            <a:off x="481830" y="4580166"/>
            <a:ext cx="8241831" cy="10090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 in stacks, a queue can also be implemented using Arrays, Linked-lists, Pointers and Structures.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the sake of simplicity, we implement queues using one-dimensional array.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27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016_01.2 Basic Operations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77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016_01.2 Basic Operations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48965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Operations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Queue operations may involve initializing or defining the queue, utilizing it, and then completely erasing it from the memory.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Here we shall try to understand the basic operations associated with queues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enqueue()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add (store) an item to the queue.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dequeue()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remove (access) an item from the queue.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Few more functions are required to make the above-mentioned queue operation efficient.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are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peek()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Gets the element at the front of the queue without removing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isfull()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Checks if the queue is full.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isempty()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Checks if the queue is empty.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queue, we always dequeue (or access) data, pointed by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front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pointer and while enqueuing (or storing) data in the queue we take help of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rear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pointer.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Let's first learn about supportive functions of a queue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https://www.tutorialspoint.com/data_structures_algorithms/dsa_queue.htm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29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016_01.2 Basic Operations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peek()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peek() function in C programming language.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https://www.tutorialspoint.com/data_structures_algorithms/dsa_queue.htm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ECBC2F-73F8-9C3C-9E90-0EA5DD47C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098697"/>
            <a:ext cx="2505075" cy="981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342193E9-C40C-FF82-615B-B46A70913BDD}"/>
              </a:ext>
            </a:extLst>
          </p:cNvPr>
          <p:cNvSpPr txBox="1">
            <a:spLocks/>
          </p:cNvSpPr>
          <p:nvPr/>
        </p:nvSpPr>
        <p:spPr>
          <a:xfrm>
            <a:off x="451085" y="3172985"/>
            <a:ext cx="8241831" cy="72008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isfull()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</a:rPr>
              <a:t>isfull() function in C programming language.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7D198C-7752-1E71-08B9-0380C1FF6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872" y="4044073"/>
            <a:ext cx="2809875" cy="1724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6068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016_01.2 Basic Operations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isempty()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isempty() function in C programming language.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https://www.tutorialspoint.com/data_structures_algorithms/dsa_queue.htm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2BAF52-4068-8CF9-4D3A-F2DDE322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132853"/>
            <a:ext cx="3457575" cy="1743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988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7045</TotalTime>
  <Words>1127</Words>
  <Application>Microsoft Office PowerPoint</Application>
  <PresentationFormat>On-screen Show (4:3)</PresentationFormat>
  <Paragraphs>162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佈景主題</vt:lpstr>
      <vt:lpstr>016_01 Queue: C</vt:lpstr>
      <vt:lpstr>016_01 Queue: C</vt:lpstr>
      <vt:lpstr>016_01 Queue: C</vt:lpstr>
      <vt:lpstr>016_01.1 Queue Representation</vt:lpstr>
      <vt:lpstr>016_01.1 Queue Representation</vt:lpstr>
      <vt:lpstr>016_01.2 Basic Operations</vt:lpstr>
      <vt:lpstr>016_01.2 Basic Operations</vt:lpstr>
      <vt:lpstr>016_01.2 Basic Operations</vt:lpstr>
      <vt:lpstr>016_01.2 Basic Operations</vt:lpstr>
      <vt:lpstr>016_01.3 Enqueue Operation</vt:lpstr>
      <vt:lpstr>016_01.3 Enqueue Operation</vt:lpstr>
      <vt:lpstr>016_01.3 Enqueue Operation</vt:lpstr>
      <vt:lpstr>016_01.3 Enqueue Operation</vt:lpstr>
      <vt:lpstr>016_01.4 Dequeue Operation</vt:lpstr>
      <vt:lpstr>016_01.4 Dequeue Operation</vt:lpstr>
      <vt:lpstr>016_01.4 Dequeue Operation</vt:lpstr>
      <vt:lpstr>016_01.5 Queue Program in C</vt:lpstr>
      <vt:lpstr>016_01.5 Queue Program in C</vt:lpstr>
      <vt:lpstr>016_01.5 Queue Program in C</vt:lpstr>
      <vt:lpstr>016_01.5 Queue Program in C</vt:lpstr>
      <vt:lpstr>016_01.5 Queue Program in C</vt:lpstr>
      <vt:lpstr>016_01.5 Queue Program in C</vt:lpstr>
      <vt:lpstr>016_01.5 Queue Program in C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1315</cp:revision>
  <dcterms:created xsi:type="dcterms:W3CDTF">2018-09-28T16:40:41Z</dcterms:created>
  <dcterms:modified xsi:type="dcterms:W3CDTF">2022-10-19T17:57:50Z</dcterms:modified>
</cp:coreProperties>
</file>