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016_02 Queue: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016_02 Queue: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297" y="1340768"/>
            <a:ext cx="205147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Queue: STL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5D68D7-B628-F104-8016-5EC2EEA5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0"/>
            <a:ext cx="5495925" cy="6810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016_02 Queue: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296" y="1340769"/>
            <a:ext cx="8241831" cy="714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Queue: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A717E3-44C1-FD14-24EB-48901D02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271790"/>
            <a:ext cx="3857625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315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7047</TotalTime>
  <Words>70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016_02 Queue: STL</vt:lpstr>
      <vt:lpstr>016_02 Queue: STL</vt:lpstr>
      <vt:lpstr>016_02 Queue: STL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1316</cp:revision>
  <dcterms:created xsi:type="dcterms:W3CDTF">2018-09-28T16:40:41Z</dcterms:created>
  <dcterms:modified xsi:type="dcterms:W3CDTF">2022-10-19T18:00:32Z</dcterms:modified>
</cp:coreProperties>
</file>