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6" r:id="rId4"/>
    <p:sldId id="274" r:id="rId5"/>
    <p:sldId id="275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4" d="100"/>
          <a:sy n="84" d="100"/>
        </p:scale>
        <p:origin x="16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numpy.org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w3schools.com/python/" TargetMode="External"/><Relationship Id="rId12" Type="http://schemas.openxmlformats.org/officeDocument/2006/relationships/hyperlink" Target="https://github.com/peterhchen/300_SVU_DataScience" TargetMode="External"/><Relationship Id="rId2" Type="http://schemas.openxmlformats.org/officeDocument/2006/relationships/hyperlink" Target="https://github.com/peterhchen/300_Python_DataScience/upload/ma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point.com/python/index.htm" TargetMode="External"/><Relationship Id="rId11" Type="http://schemas.openxmlformats.org/officeDocument/2006/relationships/hyperlink" Target="https://www.pylint.org/" TargetMode="External"/><Relationship Id="rId5" Type="http://schemas.openxmlformats.org/officeDocument/2006/relationships/hyperlink" Target="https://www.jetbrains.com/pycharm/" TargetMode="External"/><Relationship Id="rId10" Type="http://schemas.openxmlformats.org/officeDocument/2006/relationships/hyperlink" Target="https://docs.pytest.org/en/6.2.x/" TargetMode="External"/><Relationship Id="rId4" Type="http://schemas.openxmlformats.org/officeDocument/2006/relationships/hyperlink" Target="https://www.anaconda.com/" TargetMode="External"/><Relationship Id="rId9" Type="http://schemas.openxmlformats.org/officeDocument/2006/relationships/hyperlink" Target="https://pandas.pyda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3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4000" b="1" i="0" dirty="0">
                <a:solidFill>
                  <a:srgbClr val="FFFF00"/>
                </a:solidFill>
                <a:effectLst/>
              </a:rPr>
              <a:t>Python Programming for Data Science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35693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This course is an introductory course on fundamentals of Python programming and data structures. It covers the following: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1. Setup: Python Installation, PyCharm IDE (</a:t>
            </a:r>
            <a:r>
              <a:rPr lang="en-US" sz="1800" b="1" dirty="0" err="1">
                <a:solidFill>
                  <a:srgbClr val="3C3B37"/>
                </a:solidFill>
              </a:rPr>
              <a:t>svn</a:t>
            </a:r>
            <a:r>
              <a:rPr lang="en-US" sz="1800" b="1" dirty="0">
                <a:solidFill>
                  <a:srgbClr val="3C3B37"/>
                </a:solidFill>
              </a:rPr>
              <a:t>, git), Run, Debugging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2. Basic: Control Loop: If, else, for loop,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range, and functions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3.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Data Type: tuples, lists, arrays, dictionaries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4. File I/O: Python Processing of File, CSV, JSON, and XML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5. OOP: class/objects, Regular Expression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6. Numpy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7. Mid Term Exam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2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37889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Description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8. Pandas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9. Matplotlib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10. Seaborn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11.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GUI (1): tkinter</a:t>
            </a:r>
            <a:r>
              <a:rPr lang="en-US" sz="1800" b="1" dirty="0">
                <a:solidFill>
                  <a:srgbClr val="3C3B37"/>
                </a:solidFill>
              </a:rPr>
              <a:t>,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</a:t>
            </a:r>
            <a:r>
              <a:rPr lang="en-US" sz="1800" b="1" i="0" dirty="0">
                <a:solidFill>
                  <a:srgbClr val="495057"/>
                </a:solidFill>
                <a:effectLst/>
              </a:rPr>
              <a:t>Dimension, Color, Font, Anchor, Relief Style, Bitmap, pack (), grid ()</a:t>
            </a:r>
            <a:r>
              <a:rPr lang="en-US" sz="1800" b="1" dirty="0">
                <a:solidFill>
                  <a:srgbClr val="495057"/>
                </a:solidFill>
              </a:rPr>
              <a:t>, </a:t>
            </a:r>
            <a:r>
              <a:rPr lang="en-US" sz="1800" b="1" i="0" dirty="0">
                <a:solidFill>
                  <a:srgbClr val="495057"/>
                </a:solidFill>
                <a:effectLst/>
              </a:rPr>
              <a:t>place(),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Button, Canvas, Checkbutton, Entry, Frame, Label, Listbox, Menubutton, and Menu</a:t>
            </a:r>
            <a:r>
              <a:rPr lang="en-US" sz="1800" b="1" dirty="0">
                <a:solidFill>
                  <a:srgbClr val="3C3B37"/>
                </a:solidFill>
              </a:rPr>
              <a:t>.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12. GUI (2):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Label, Listbox, Menubutton, Menu</a:t>
            </a:r>
            <a:r>
              <a:rPr lang="en-US" sz="1800" b="1" dirty="0">
                <a:solidFill>
                  <a:srgbClr val="3C3B37"/>
                </a:solidFill>
              </a:rPr>
              <a:t>, Message, Radiobutton, Scale, Text, Toplevel, Spinbox, PanedWindow, LabelFrame, and </a:t>
            </a:r>
            <a:r>
              <a:rPr lang="en-US" sz="1800" b="1" dirty="0" err="1">
                <a:solidFill>
                  <a:srgbClr val="3C3B37"/>
                </a:solidFill>
              </a:rPr>
              <a:t>messagebox</a:t>
            </a:r>
            <a:r>
              <a:rPr lang="en-US" sz="1800" b="1" dirty="0">
                <a:solidFill>
                  <a:srgbClr val="3C3B37"/>
                </a:solidFill>
              </a:rPr>
              <a:t>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13. Docker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14. Python unittest and PyLint (QA)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15. Final Exam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49685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References: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https://github.com/peterhchen/300_Python_DataScience/upload/main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Python Interpreter and Environment: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3"/>
              </a:rPr>
              <a:t>https://www.python.org/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4"/>
              </a:rPr>
              <a:t>https://www.anaconda.com/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5"/>
              </a:rPr>
              <a:t>https://www.jetbrains.com/pycharm/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Languages, Data Structures, Networking, Multithreading, GUI Programming: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</a:t>
            </a:r>
            <a:r>
              <a:rPr lang="en-US" sz="1600" b="1" dirty="0">
                <a:solidFill>
                  <a:srgbClr val="3C3B37"/>
                </a:solidFill>
                <a:hlinkClick r:id="rId6"/>
              </a:rPr>
              <a:t>https://www.tutorialspoint.com/python/index.htm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7"/>
              </a:rPr>
              <a:t>https://www.w3schools.com/python/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Numpy and Pandas: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8"/>
              </a:rPr>
              <a:t>https://numpy.org/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9"/>
              </a:rPr>
              <a:t>https://pandas.pydata.org/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PyTest and PyLint: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</a:t>
            </a:r>
            <a:r>
              <a:rPr lang="en-US" sz="1600" b="1" dirty="0">
                <a:solidFill>
                  <a:srgbClr val="3C3B37"/>
                </a:solidFill>
                <a:hlinkClick r:id="rId10"/>
              </a:rPr>
              <a:t>https://docs.pytest.org/en/6.2.x/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</a:t>
            </a:r>
            <a:r>
              <a:rPr lang="en-US" sz="1600" b="1" dirty="0">
                <a:solidFill>
                  <a:srgbClr val="3C3B37"/>
                </a:solidFill>
                <a:hlinkClick r:id="rId11"/>
              </a:rPr>
              <a:t>https://www.pylint.org/</a:t>
            </a:r>
            <a:endParaRPr lang="en-US" sz="16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Textbook: “Python 3 for Absolute Beginners”, Time Hall and J-P Stacey, </a:t>
            </a:r>
            <a:r>
              <a:rPr lang="en-US" sz="1600" b="1" dirty="0" err="1">
                <a:solidFill>
                  <a:srgbClr val="3C3B37"/>
                </a:solidFill>
              </a:rPr>
              <a:t>Apress</a:t>
            </a:r>
            <a:r>
              <a:rPr lang="en-US" sz="1600" b="1" dirty="0">
                <a:solidFill>
                  <a:srgbClr val="3C3B37"/>
                </a:solidFill>
              </a:rPr>
              <a:t> (2000)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http://index-of.es/Python/Python%203%20for%20Absolute%20Beginners.pdf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1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32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352928" cy="18722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Grades: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1. Attendance: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2. Quiz: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3. Midterm: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4. Final: 20%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</a:rPr>
              <a:t>5. Project: 30%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https://github.com/peterhchen/300_SVU_DataScience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12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2022/5/13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520</Words>
  <Application>Microsoft Office PowerPoint</Application>
  <PresentationFormat>On-screen Show 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Python Programming for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799</cp:revision>
  <dcterms:created xsi:type="dcterms:W3CDTF">2018-09-28T16:40:41Z</dcterms:created>
  <dcterms:modified xsi:type="dcterms:W3CDTF">2022-05-13T22:39:29Z</dcterms:modified>
</cp:coreProperties>
</file>