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4" d="100"/>
          <a:sy n="84" d="100"/>
        </p:scale>
        <p:origin x="16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012_Python_Data_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2930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This course is an introductory course on fundamentals of Python programming for </a:t>
            </a:r>
            <a:r>
              <a:rPr lang="en-US" sz="1800" dirty="0">
                <a:solidFill>
                  <a:srgbClr val="3A3A3A"/>
                </a:solidFill>
              </a:rPr>
              <a:t>d</a:t>
            </a:r>
            <a:r>
              <a:rPr lang="en-US" sz="1800" b="0" i="0" dirty="0">
                <a:solidFill>
                  <a:srgbClr val="3A3A3A"/>
                </a:solidFill>
                <a:effectLst/>
              </a:rPr>
              <a:t>ata science.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You can find more information from the GitHub as below link: </a:t>
            </a:r>
            <a:r>
              <a:rPr lang="en-US" sz="1800" b="0" i="0" dirty="0">
                <a:solidFill>
                  <a:srgbClr val="3A3A3A"/>
                </a:solidFill>
                <a:effectLst/>
                <a:hlinkClick r:id="rId2"/>
              </a:rPr>
              <a:t>https://github.com/peterhchen/012_Python_Data_Science</a:t>
            </a:r>
            <a:endParaRPr lang="en-US" sz="1800" b="0" i="0" dirty="0">
              <a:solidFill>
                <a:srgbClr val="3A3A3A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It covers the following: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495057"/>
                </a:solidFill>
                <a:effectLst/>
              </a:rPr>
              <a:t>1. Setup: Anaconda, Python, MS-Code, Pylint, Oracle VirtualBox/Ubuntu.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2. Basic: Control Loop: If, else, for loop, range, and functions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3. Data Type: tuples, lists, arrays, dictionaries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4. File I/O: Python Processing of File, CSV, JSON, and XML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5. OOP: class/objects, Regular Expression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6. Numpy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A3A3A"/>
                </a:solidFill>
                <a:effectLst/>
              </a:rPr>
              <a:t>7. Mid Term Exam</a:t>
            </a: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7889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8. Pandas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9.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10.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11.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b="1" dirty="0">
                <a:solidFill>
                  <a:srgbClr val="3C3B37"/>
                </a:solidFill>
              </a:rPr>
              <a:t>,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b="1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b="1" dirty="0">
                <a:solidFill>
                  <a:srgbClr val="495057"/>
                </a:solidFill>
              </a:rPr>
              <a:t>, </a:t>
            </a:r>
            <a:r>
              <a:rPr lang="en-US" sz="1800" b="1" i="0" dirty="0">
                <a:solidFill>
                  <a:srgbClr val="495057"/>
                </a:solidFill>
                <a:effectLst/>
              </a:rPr>
              <a:t>place(),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b="1" dirty="0">
                <a:solidFill>
                  <a:srgbClr val="3C3B37"/>
                </a:solidFill>
              </a:rPr>
              <a:t>.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12. GUI (2):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b="1" dirty="0">
                <a:solidFill>
                  <a:srgbClr val="3C3B37"/>
                </a:solidFill>
              </a:rPr>
              <a:t>, Message, Radiobutton, Scale, Text, Toplevel, Spinbox, PanedWindow, LabelFrame, and </a:t>
            </a:r>
            <a:r>
              <a:rPr lang="en-US" sz="1800" b="1" dirty="0" err="1">
                <a:solidFill>
                  <a:srgbClr val="3C3B37"/>
                </a:solidFill>
              </a:rPr>
              <a:t>messagebox</a:t>
            </a:r>
            <a:r>
              <a:rPr lang="en-US" sz="1800" b="1" dirty="0">
                <a:solidFill>
                  <a:srgbClr val="3C3B37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13. Docker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14. Python unittest and PyLint (QA)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15. Final Exam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https://github.com/peterhchen/012_Python_Data_Science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2022/5/15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555</Words>
  <Application>Microsoft Office PowerPoint</Application>
  <PresentationFormat>On-screen Show 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804</cp:revision>
  <dcterms:created xsi:type="dcterms:W3CDTF">2018-09-28T16:40:41Z</dcterms:created>
  <dcterms:modified xsi:type="dcterms:W3CDTF">2022-05-16T06:21:33Z</dcterms:modified>
</cp:coreProperties>
</file>