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6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4" d="100"/>
          <a:sy n="84" d="100"/>
        </p:scale>
        <p:origin x="16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012_Python_Data_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2930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This course is an introductory course on fundamentals of Python programming for </a:t>
            </a:r>
            <a:r>
              <a:rPr lang="en-US" sz="1800" dirty="0">
                <a:solidFill>
                  <a:srgbClr val="3A3A3A"/>
                </a:solidFill>
              </a:rPr>
              <a:t>d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ata science.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You can find more information from the GitHub as below link: </a:t>
            </a:r>
            <a:r>
              <a:rPr lang="en-US" sz="1800" b="0" i="0" dirty="0">
                <a:solidFill>
                  <a:srgbClr val="3A3A3A"/>
                </a:solidFill>
                <a:effectLst/>
                <a:hlinkClick r:id="rId2"/>
              </a:rPr>
              <a:t>https://github.com/peterhchen/012_Python_Data_Science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It covers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95057"/>
                </a:solidFill>
                <a:effectLst/>
              </a:rPr>
              <a:t>1. Setup: Anaconda, Python, MS- VS Code, Pylint, Oracle VirtualBox/Ubuntu.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2. Basic Syntax,  Variable Types,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3. Decision,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Loop, Number, String, Tuple, List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4. </a:t>
            </a:r>
            <a:r>
              <a:rPr lang="en-US" sz="1800">
                <a:solidFill>
                  <a:srgbClr val="3A3A3A"/>
                </a:solidFill>
              </a:rPr>
              <a:t>Dictionary, </a:t>
            </a:r>
            <a:r>
              <a:rPr lang="en-US" sz="1800" b="0" i="0">
                <a:solidFill>
                  <a:srgbClr val="3A3A3A"/>
                </a:solidFill>
                <a:effectLst/>
              </a:rPr>
              <a:t>File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I</a:t>
            </a:r>
            <a:r>
              <a:rPr lang="en-US" sz="1800" b="0" i="0">
                <a:solidFill>
                  <a:srgbClr val="3A3A3A"/>
                </a:solidFill>
                <a:effectLst/>
              </a:rPr>
              <a:t>/O,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Python Processing of File, CSV, JSON, and XML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5. OOP: class/objects, Regular Expression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6. Numpy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7. Mid Term Exam</a:t>
            </a:r>
            <a:endParaRPr lang="en-US" sz="1800" b="1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7889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8. Pandas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9. Matplotlib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10. Seaborn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11.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GUI (1): tkinter</a:t>
            </a:r>
            <a:r>
              <a:rPr lang="en-US" sz="1800" dirty="0">
                <a:solidFill>
                  <a:srgbClr val="3C3B37"/>
                </a:solidFill>
              </a:rPr>
              <a:t>,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Dimension, Color, Font, Anchor, Relief Style, Bitmap, pack (), grid ()</a:t>
            </a:r>
            <a:r>
              <a:rPr lang="en-US" sz="1800" dirty="0">
                <a:solidFill>
                  <a:srgbClr val="495057"/>
                </a:solidFill>
              </a:rPr>
              <a:t>,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place (),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Button, Canvas, Checkbutton, Entry, Frame, Label, Listbox, Menubutton, and Menu</a:t>
            </a:r>
            <a:r>
              <a:rPr lang="en-US" sz="1800" dirty="0">
                <a:solidFill>
                  <a:srgbClr val="3C3B37"/>
                </a:solidFill>
              </a:rPr>
              <a:t>.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12. GUI (2):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Label, Listbox, Menubutton, Menu</a:t>
            </a:r>
            <a:r>
              <a:rPr lang="en-US" sz="1800" dirty="0">
                <a:solidFill>
                  <a:srgbClr val="3C3B37"/>
                </a:solidFill>
              </a:rPr>
              <a:t>, Message, Radiobutton, Scale, Text, Toplevel, Spinbox, PanedWindow, LabelFrame, and messagebox.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i="0" dirty="0">
                <a:solidFill>
                  <a:srgbClr val="3C3B37"/>
                </a:solidFill>
                <a:effectLst/>
              </a:rPr>
              <a:t>13. Docker Programming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14. unittest</a:t>
            </a:r>
            <a:endParaRPr lang="en-US" sz="1800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15. Final Exam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PyTest and PyLint: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545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809</cp:revision>
  <dcterms:created xsi:type="dcterms:W3CDTF">2018-09-28T16:40:41Z</dcterms:created>
  <dcterms:modified xsi:type="dcterms:W3CDTF">2022-05-19T06:17:56Z</dcterms:modified>
</cp:coreProperties>
</file>