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312" r:id="rId4"/>
    <p:sldId id="307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2" r:id="rId14"/>
    <p:sldId id="321" r:id="rId15"/>
    <p:sldId id="323" r:id="rId16"/>
    <p:sldId id="324" r:id="rId17"/>
    <p:sldId id="325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508 Sync Widgets and Layout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CD4DD9-2387-CD97-4930-740840D0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2332309"/>
            <a:ext cx="6210338" cy="40828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508.3 Set Initial Values for Spinner/Slider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7806383" cy="956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Initial Values for Spinner and Slider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want to set the initial values for spinner.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Both values in spinner and slide will be set 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039C2-9BB2-0521-B2DA-ADF611BD36C7}"/>
              </a:ext>
            </a:extLst>
          </p:cNvPr>
          <p:cNvSpPr/>
          <p:nvPr/>
        </p:nvSpPr>
        <p:spPr>
          <a:xfrm>
            <a:off x="2130202" y="5669465"/>
            <a:ext cx="21336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8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508.4 Layout Includes Widgets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0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AB0649-8A6D-BBA2-CDA2-B96FFE19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56" y="1768282"/>
            <a:ext cx="5075287" cy="4486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508.4 Layout Includes Widgets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3341888" cy="42668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Layout Includes Two Widgets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include QHBoxLayout.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stands for Qt Horizontal Box Layout.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layout the widget horizontally from left to right.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QHBoxLayout *layout = new QHBoxLayout;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we have layout, we want to put these two spinner and slider widgets into the layout.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this layout include two widgets.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039C2-9BB2-0521-B2DA-ADF611BD36C7}"/>
              </a:ext>
            </a:extLst>
          </p:cNvPr>
          <p:cNvSpPr/>
          <p:nvPr/>
        </p:nvSpPr>
        <p:spPr>
          <a:xfrm>
            <a:off x="4716016" y="5085184"/>
            <a:ext cx="3312367" cy="661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508.5 Set Layout in Window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8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93685-11E2-07D9-B017-68A852C4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65" y="1166601"/>
            <a:ext cx="5264006" cy="51897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508.5 Set Layout in Window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3341888" cy="2322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Layout in 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need to tell the main window to include this layout widget.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then display the window and its associated child widgets (layout, slider, and spinner).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039C2-9BB2-0521-B2DA-ADF611BD36C7}"/>
              </a:ext>
            </a:extLst>
          </p:cNvPr>
          <p:cNvSpPr/>
          <p:nvPr/>
        </p:nvSpPr>
        <p:spPr>
          <a:xfrm>
            <a:off x="4572000" y="5301208"/>
            <a:ext cx="3456383" cy="445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6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508.6 Run Sync Widgets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8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508.6 Run Sync Widgets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3341888" cy="1026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Sync Widgets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initial slider value is set to 10.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A278D8-066A-7386-F8B4-D4441146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408509"/>
            <a:ext cx="4574455" cy="46313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A15BB7-15D5-CFCF-3BEF-D076059E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6" y="3667209"/>
            <a:ext cx="4257675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446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508.6 Run Sync Widgets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48775" cy="23945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Sync Widgets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drag the slider position, the  value in spinner box updated.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change the values in  spinner box, the slider position change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mainWindow  widget is the parent.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layout is the manager widget.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children widgets are slider and spinner.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show the parent widget, the children widgets are automatically displayed.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93F34-B891-595A-2417-28F8262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36" y="3836070"/>
            <a:ext cx="4029075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197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 Sync Widgets and Layout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Sync Widgets and Layout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sync of Widgets and Layout.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08_Sync_Widgets_Layout project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copy the code from main.cpp from 07_Spinner_Slider project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954C54-EE7D-4C0C-B7B2-E7AC7270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2" y="2780925"/>
            <a:ext cx="8008702" cy="34563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37FA75-C3EB-F47C-AB7A-F00499BF495F}"/>
              </a:ext>
            </a:extLst>
          </p:cNvPr>
          <p:cNvSpPr/>
          <p:nvPr/>
        </p:nvSpPr>
        <p:spPr>
          <a:xfrm>
            <a:off x="3059832" y="3068960"/>
            <a:ext cx="5544616" cy="2520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508.1 Connect Spinner to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5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897E45-8C71-4656-ACB6-37DA65DF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26" y="3408556"/>
            <a:ext cx="5800725" cy="32986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508.1 Connect Spinner to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19898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Spinner to Slider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already used connect() function to connect Signal and Slot.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We put the spinner object pointer in the first parameter,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We get the value changed signal in spinner by SIGNAL(valueChanged()),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We have the slider object pointer in the third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We then set the value of the slider with the SLOT(setValue(int)).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039C2-9BB2-0521-B2DA-ADF611BD36C7}"/>
              </a:ext>
            </a:extLst>
          </p:cNvPr>
          <p:cNvSpPr/>
          <p:nvPr/>
        </p:nvSpPr>
        <p:spPr>
          <a:xfrm>
            <a:off x="2526238" y="5790954"/>
            <a:ext cx="4422026" cy="446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897E45-8C71-4656-ACB6-37DA65DF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26" y="3408556"/>
            <a:ext cx="5800725" cy="32986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508.1 Connect Spinner to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21785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Spinner to Slider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 parameter is spinner widget to trigger the signal.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spinner widget is the place waiting for user to do something 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third parameters is the slider to get the signal and applied 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slider widget is the place where we want to apply 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user get the changes from spinner, then we change the slider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039C2-9BB2-0521-B2DA-ADF611BD36C7}"/>
              </a:ext>
            </a:extLst>
          </p:cNvPr>
          <p:cNvSpPr/>
          <p:nvPr/>
        </p:nvSpPr>
        <p:spPr>
          <a:xfrm>
            <a:off x="2526238" y="5790954"/>
            <a:ext cx="4422026" cy="446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508.2 Connect Slider to Spinner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1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2BB8F0-0909-26AE-1647-50BEB89D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98" y="2937806"/>
            <a:ext cx="5796309" cy="36443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508.2 Connect Slider to Spinner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7806383" cy="1687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Spinner to Slider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spinner to slider connection.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need to do reverse connection: from slider to spinner connection.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spinner changes, the slider changes.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slider changes, the spinner also changes.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039C2-9BB2-0521-B2DA-ADF611BD36C7}"/>
              </a:ext>
            </a:extLst>
          </p:cNvPr>
          <p:cNvSpPr/>
          <p:nvPr/>
        </p:nvSpPr>
        <p:spPr>
          <a:xfrm>
            <a:off x="3123082" y="5445224"/>
            <a:ext cx="4422026" cy="748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508.2 Connect Slider to Spinner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7806383" cy="8824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Slider to Spinner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sync between two widgets: the slider and spinner 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https://www.youtube.com/watch?v=7ZuSs27tQPA&amp;list=PLD0D54219E5F2544D&amp;index=8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F5786-9FE8-0FAB-02DD-8BD4437B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98" y="2937806"/>
            <a:ext cx="5796309" cy="36443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695078-43BC-2C14-EF31-270A0FBA8B63}"/>
              </a:ext>
            </a:extLst>
          </p:cNvPr>
          <p:cNvSpPr/>
          <p:nvPr/>
        </p:nvSpPr>
        <p:spPr>
          <a:xfrm>
            <a:off x="3123082" y="5445224"/>
            <a:ext cx="4422026" cy="748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508.3 Set Initial Values for Spinner/Slider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0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795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508 Sync Widgets and Layout</vt:lpstr>
      <vt:lpstr>508 Sync Widgets and Layout</vt:lpstr>
      <vt:lpstr>508.1 Connect Spinner to Slider</vt:lpstr>
      <vt:lpstr>508.1 Connect Spinner to Slider</vt:lpstr>
      <vt:lpstr>508.1 Connect Spinner to Slider</vt:lpstr>
      <vt:lpstr>508.2 Connect Slider to Spinner</vt:lpstr>
      <vt:lpstr>508.2 Connect Slider to Spinner</vt:lpstr>
      <vt:lpstr>508.2 Connect Slider to Spinner</vt:lpstr>
      <vt:lpstr>508.3 Set Initial Values for Spinner/Slider</vt:lpstr>
      <vt:lpstr>508.3 Set Initial Values for Spinner/Slider</vt:lpstr>
      <vt:lpstr>508.4 Layout Includes Widgets</vt:lpstr>
      <vt:lpstr>508.4 Layout Includes Widgets</vt:lpstr>
      <vt:lpstr>508.5 Set Layout in Window</vt:lpstr>
      <vt:lpstr>508.5 Set Layout in Window</vt:lpstr>
      <vt:lpstr>508.6 Run Sync Widgets</vt:lpstr>
      <vt:lpstr>508.6 Run Sync Widgets</vt:lpstr>
      <vt:lpstr>508.6 Run Sync Widgets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1337</cp:revision>
  <dcterms:created xsi:type="dcterms:W3CDTF">2018-09-28T16:40:41Z</dcterms:created>
  <dcterms:modified xsi:type="dcterms:W3CDTF">2022-11-01T21:13:15Z</dcterms:modified>
</cp:coreProperties>
</file>