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12" r:id="rId11"/>
    <p:sldId id="307" r:id="rId12"/>
    <p:sldId id="313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1" r:id="rId21"/>
    <p:sldId id="340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96806" autoAdjust="0"/>
  </p:normalViewPr>
  <p:slideViewPr>
    <p:cSldViewPr>
      <p:cViewPr varScale="1">
        <p:scale>
          <a:sx n="52" d="100"/>
          <a:sy n="52" d="100"/>
        </p:scale>
        <p:origin x="9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509 Useful Program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509.1 UI Design: Label Widget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5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509.1 UI Design: Label Widget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3090367" cy="31866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Design: Label Widget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will use UI Design tool in Qt Creator to design for our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drag and drop the label widget.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Scroll down to the Display Widget section.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drag “Label” to some place in UI Design.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98928-3717-BF8B-A375-59F87B2A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162492"/>
            <a:ext cx="5076056" cy="50760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05203B-1584-5858-3056-981EBE9C13A3}"/>
              </a:ext>
            </a:extLst>
          </p:cNvPr>
          <p:cNvSpPr/>
          <p:nvPr/>
        </p:nvSpPr>
        <p:spPr>
          <a:xfrm>
            <a:off x="4283968" y="5373216"/>
            <a:ext cx="792088" cy="3222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4400C4-AE1A-BB80-627D-99649FFEE980}"/>
              </a:ext>
            </a:extLst>
          </p:cNvPr>
          <p:cNvSpPr/>
          <p:nvPr/>
        </p:nvSpPr>
        <p:spPr>
          <a:xfrm>
            <a:off x="6228184" y="2780928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B1FA41-579D-8DCD-090B-28003BD83F0B}"/>
              </a:ext>
            </a:extLst>
          </p:cNvPr>
          <p:cNvCxnSpPr>
            <a:endCxn id="11" idx="2"/>
          </p:cNvCxnSpPr>
          <p:nvPr/>
        </p:nvCxnSpPr>
        <p:spPr>
          <a:xfrm flipV="1">
            <a:off x="5076056" y="3212976"/>
            <a:ext cx="1728192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6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509.1 UI Design: Label Widget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8267952" cy="738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Design: Label Widget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the Label widget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FAEB7-C55D-FE7D-209A-287BDD9E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74" y="2242422"/>
            <a:ext cx="4930502" cy="41065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985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509.2 UI Design: Line Edit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25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509.2 UI Design: Line Edit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8267952" cy="738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Design: Line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Search for Line: We add Line Width.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81A865-1CB6-332F-4E32-2B3169D9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66937"/>
            <a:ext cx="7153275" cy="4371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DACE52-5E5D-44C3-D079-1B62B2C593BB}"/>
              </a:ext>
            </a:extLst>
          </p:cNvPr>
          <p:cNvSpPr/>
          <p:nvPr/>
        </p:nvSpPr>
        <p:spPr>
          <a:xfrm>
            <a:off x="1691680" y="2852936"/>
            <a:ext cx="1656184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9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B45FA8-9233-E225-A84E-452B8340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348557"/>
            <a:ext cx="7143750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509.2 UI Design: Line Edit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8267952" cy="738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Design: Line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“Line Edit” Widget.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ACE52-5E5D-44C3-D079-1B62B2C593BB}"/>
              </a:ext>
            </a:extLst>
          </p:cNvPr>
          <p:cNvSpPr/>
          <p:nvPr/>
        </p:nvSpPr>
        <p:spPr>
          <a:xfrm>
            <a:off x="1763688" y="3573016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0C4B7-87AB-5184-6C14-C242669A5EFE}"/>
              </a:ext>
            </a:extLst>
          </p:cNvPr>
          <p:cNvSpPr/>
          <p:nvPr/>
        </p:nvSpPr>
        <p:spPr>
          <a:xfrm>
            <a:off x="5004048" y="5373216"/>
            <a:ext cx="154915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F28C46-B395-65A8-7F44-042B8F1BF50F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699792" y="3717032"/>
            <a:ext cx="307883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7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509.3 UI Design: Push Button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9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1BA218-25FF-9540-3B92-886B22C2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305397"/>
            <a:ext cx="7096125" cy="3571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509.3 UI Design: Push Button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8267952" cy="738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Design: Push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Drag and drop Push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ACE52-5E5D-44C3-D079-1B62B2C593BB}"/>
              </a:ext>
            </a:extLst>
          </p:cNvPr>
          <p:cNvSpPr/>
          <p:nvPr/>
        </p:nvSpPr>
        <p:spPr>
          <a:xfrm>
            <a:off x="1524000" y="5373216"/>
            <a:ext cx="1319808" cy="2343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F2C0F4-47FE-B026-D95F-16FBD3F8E47A}"/>
              </a:ext>
            </a:extLst>
          </p:cNvPr>
          <p:cNvSpPr/>
          <p:nvPr/>
        </p:nvSpPr>
        <p:spPr>
          <a:xfrm>
            <a:off x="6960096" y="5373214"/>
            <a:ext cx="1068288" cy="360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D025DB-B028-0260-AF4D-CF6A26B764F4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2843808" y="5490395"/>
            <a:ext cx="4116288" cy="6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509.4 Change Label Text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7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6198D15-2F49-35A1-8CF2-7A02782B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154443"/>
            <a:ext cx="6362700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509.4 Change Label Text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8267952" cy="738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Label 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Label Text to “Search for:”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ACE52-5E5D-44C3-D079-1B62B2C593BB}"/>
              </a:ext>
            </a:extLst>
          </p:cNvPr>
          <p:cNvSpPr/>
          <p:nvPr/>
        </p:nvSpPr>
        <p:spPr>
          <a:xfrm>
            <a:off x="3563888" y="5373214"/>
            <a:ext cx="1008112" cy="432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CC429D2-432A-BB6A-7DBA-859543D9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47" y="2880254"/>
            <a:ext cx="5798765" cy="38682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 Useful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467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Useful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already have the basic concept of Qt.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Useful Program Examples in Qt.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09_Useful_Prog project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FA75-C3EB-F47C-AB7A-F00499BF495F}"/>
              </a:ext>
            </a:extLst>
          </p:cNvPr>
          <p:cNvSpPr/>
          <p:nvPr/>
        </p:nvSpPr>
        <p:spPr>
          <a:xfrm>
            <a:off x="2987824" y="5085184"/>
            <a:ext cx="1584176" cy="313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509.5 Change Text of Push Button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7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725E68-608E-97E5-16ED-3E4F8C3C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701429"/>
            <a:ext cx="6505575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509.5 Change Text of Push Button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8267952" cy="738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Text of Push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Push Button Text to “OK”.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ACE52-5E5D-44C3-D079-1B62B2C593BB}"/>
              </a:ext>
            </a:extLst>
          </p:cNvPr>
          <p:cNvSpPr/>
          <p:nvPr/>
        </p:nvSpPr>
        <p:spPr>
          <a:xfrm>
            <a:off x="7020272" y="5013176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41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C7A401-3BF8-6F81-214F-017DA926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45" y="3108436"/>
            <a:ext cx="5899454" cy="39108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 Useful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6"/>
            <a:ext cx="4444627" cy="1728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Useful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change the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Base Class from QMainWindow into QWidget.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Class Name: findCrap.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FA75-C3EB-F47C-AB7A-F00499BF495F}"/>
              </a:ext>
            </a:extLst>
          </p:cNvPr>
          <p:cNvSpPr/>
          <p:nvPr/>
        </p:nvSpPr>
        <p:spPr>
          <a:xfrm>
            <a:off x="3610724" y="4795330"/>
            <a:ext cx="1584176" cy="544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4EBBE-0C23-5DF9-C670-42074AED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229" y="278945"/>
            <a:ext cx="4089712" cy="27180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3FDA5D-DD94-FD25-E25A-C3A70A698FF7}"/>
              </a:ext>
            </a:extLst>
          </p:cNvPr>
          <p:cNvSpPr/>
          <p:nvPr/>
        </p:nvSpPr>
        <p:spPr>
          <a:xfrm>
            <a:off x="5940152" y="1628800"/>
            <a:ext cx="11521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2565CD-0101-620C-3DE7-A9C291B4AE3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4402812" y="1988840"/>
            <a:ext cx="2113404" cy="280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4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1BD9375-D786-07FD-04BA-CEF44AB1C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75" y="1863210"/>
            <a:ext cx="6195789" cy="41331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 Useful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Useful Program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3FDA5D-DD94-FD25-E25A-C3A70A698FF7}"/>
              </a:ext>
            </a:extLst>
          </p:cNvPr>
          <p:cNvSpPr/>
          <p:nvPr/>
        </p:nvSpPr>
        <p:spPr>
          <a:xfrm>
            <a:off x="3144670" y="4614591"/>
            <a:ext cx="172819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090CAF-A479-03AF-2840-1CF3B093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662561"/>
            <a:ext cx="6905625" cy="3333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 Useful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19257" cy="7179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Useful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files in our project folders.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3FDA5D-DD94-FD25-E25A-C3A70A698FF7}"/>
              </a:ext>
            </a:extLst>
          </p:cNvPr>
          <p:cNvSpPr/>
          <p:nvPr/>
        </p:nvSpPr>
        <p:spPr>
          <a:xfrm>
            <a:off x="1825760" y="3524520"/>
            <a:ext cx="2026160" cy="22087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3A7BBF-3191-2AE0-E0FF-58073BB0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86203"/>
            <a:ext cx="6762750" cy="3276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 Useful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19257" cy="7179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Useful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findcrap.cpp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75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 Useful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19257" cy="7179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Useful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findcrap.h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811659-EC35-0FFD-0037-58FDEF35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46499"/>
            <a:ext cx="6576392" cy="43268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756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 Useful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19257" cy="7179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Useful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main.cpp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F5A549-5A2B-9FDC-CC69-6D65708B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276872"/>
            <a:ext cx="6191250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1922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509 Useful Program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19257" cy="7179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Useful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findcrap.ui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https://www.youtube.com/watch?v=HgyocPuO1Hk&amp;list=PLD0D54219E5F2544D&amp;index=9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945D3-3E0A-160B-6994-144888EA8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2130716"/>
            <a:ext cx="7876964" cy="42386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7800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669</Words>
  <Application>Microsoft Office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509 Useful Program</vt:lpstr>
      <vt:lpstr>509 Useful Program</vt:lpstr>
      <vt:lpstr>509 Useful Program</vt:lpstr>
      <vt:lpstr>509 Useful Program</vt:lpstr>
      <vt:lpstr>509 Useful Program</vt:lpstr>
      <vt:lpstr>509 Useful Program</vt:lpstr>
      <vt:lpstr>509 Useful Program</vt:lpstr>
      <vt:lpstr>509 Useful Program</vt:lpstr>
      <vt:lpstr>509 Useful Program</vt:lpstr>
      <vt:lpstr>509.1 UI Design: Label Widget </vt:lpstr>
      <vt:lpstr>509.1 UI Design: Label Widget </vt:lpstr>
      <vt:lpstr>509.1 UI Design: Label Widget </vt:lpstr>
      <vt:lpstr>509.2 UI Design: Line Edit</vt:lpstr>
      <vt:lpstr>509.2 UI Design: Line Edit</vt:lpstr>
      <vt:lpstr>509.2 UI Design: Line Edit</vt:lpstr>
      <vt:lpstr>509.3 UI Design: Push Button</vt:lpstr>
      <vt:lpstr>509.3 UI Design: Push Button</vt:lpstr>
      <vt:lpstr>509.4 Change Label Text</vt:lpstr>
      <vt:lpstr>509.4 Change Label Text</vt:lpstr>
      <vt:lpstr>509.5 Change Text of Push Button</vt:lpstr>
      <vt:lpstr>509.5 Change Text of Push Button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1356</cp:revision>
  <dcterms:created xsi:type="dcterms:W3CDTF">2018-09-28T16:40:41Z</dcterms:created>
  <dcterms:modified xsi:type="dcterms:W3CDTF">2022-11-02T02:23:50Z</dcterms:modified>
</cp:coreProperties>
</file>