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312" r:id="rId4"/>
    <p:sldId id="307" r:id="rId5"/>
    <p:sldId id="308" r:id="rId6"/>
    <p:sldId id="309" r:id="rId7"/>
    <p:sldId id="310" r:id="rId8"/>
    <p:sldId id="313" r:id="rId9"/>
    <p:sldId id="311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3" autoAdjust="0"/>
    <p:restoredTop sz="96806" autoAdjust="0"/>
  </p:normalViewPr>
  <p:slideViewPr>
    <p:cSldViewPr>
      <p:cViewPr varScale="1">
        <p:scale>
          <a:sx n="52" d="100"/>
          <a:sy n="52" d="100"/>
        </p:scale>
        <p:origin x="90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507 Spinner and Slider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507 Spinner and Slider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21185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Spinner and Slider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Spinner and Slider.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 07_Spinner_Slider project as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connect two separated widgets: Spinner and Slider.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One of the widgets changes, the other widget changed as well.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two widgets are very useful.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https://www.youtube.com/watch?v=kg98E06wm1I&amp;list=PLD0D54219E5F2544D&amp;index=7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62709D-74B7-0178-E245-E3CDA4A03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733725"/>
            <a:ext cx="3848100" cy="1733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507.1 Container, Spin Box, and Slider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65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507.1 Container, Spin Box, and Slider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7806383" cy="16738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Include Container, Spin Box, and Slider Widgets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First, we include the QHBoxLayout.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Any time we want to layout the widget on GUI. A layout helps you to determine the size and position of the widgets.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https://www.youtube.com/watch?v=kg98E06wm1I&amp;list=PLD0D54219E5F2544D&amp;index=7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9848B1-ACD8-1A2B-D585-F3004D52A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77" y="3191867"/>
            <a:ext cx="6467475" cy="2009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0946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507.1 Container, Spin Box, and Slider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7806383" cy="10405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Include Container, Spin Box, and Slider Widgets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also can do the layout in design mode manually as shown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Edit Mode, we click Forms/mainwindow.ui.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https://www.youtube.com/watch?v=kg98E06wm1I&amp;list=PLD0D54219E5F2544D&amp;index=7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284C32-FB00-C35D-BF93-9B043308C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98" y="2494966"/>
            <a:ext cx="5713834" cy="40439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9973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507.1 Container, Spin Box, and Slider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68808" y="1354179"/>
            <a:ext cx="7806383" cy="13547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Include Container, Spin Box, and Slider Widgets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do this in code. It will give us more understanding and more control in our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also include QSlider and QSpinBox.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https://www.youtube.com/watch?v=kg98E06wm1I&amp;list=PLD0D54219E5F2544D&amp;index=7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7FC81D-AF65-3D65-1675-5B684F0A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50" y="3361103"/>
            <a:ext cx="3990975" cy="2371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CB8B165-25AA-98B0-C89C-AD584C5CCF44}"/>
              </a:ext>
            </a:extLst>
          </p:cNvPr>
          <p:cNvSpPr/>
          <p:nvPr/>
        </p:nvSpPr>
        <p:spPr>
          <a:xfrm>
            <a:off x="3059832" y="4005064"/>
            <a:ext cx="208823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0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507.1 Container, Spin Box, and Slider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5"/>
            <a:ext cx="8248775" cy="18344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Include Container, Spin Box, and Slider Widgets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slider let use grab the scroll bar and slide the scroll bar and display the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spin box is a small box. It has up and down arrow.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you click the up, the value changes by 1, then 2, 3.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you click down, it goes to 2, 1, and 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https://www.youtube.com/watch?v=kg98E06wm1I&amp;list=PLD0D54219E5F2544D&amp;index=7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 descr="Spin Boxes Example | Qt Widgets 6.4.0">
            <a:extLst>
              <a:ext uri="{FF2B5EF4-FFF2-40B4-BE49-F238E27FC236}">
                <a16:creationId xmlns:a16="http://schemas.microsoft.com/office/drawing/2014/main" id="{A867908B-7ADF-43B8-DC1E-73A0BA820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11" y="4152670"/>
            <a:ext cx="3752850" cy="12192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03FA9B-2DDD-5328-B2A4-E200CB9CE3FB}"/>
              </a:ext>
            </a:extLst>
          </p:cNvPr>
          <p:cNvSpPr txBox="1"/>
          <p:nvPr/>
        </p:nvSpPr>
        <p:spPr>
          <a:xfrm>
            <a:off x="4601517" y="3411369"/>
            <a:ext cx="1296144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Spin box</a:t>
            </a:r>
          </a:p>
        </p:txBody>
      </p:sp>
      <p:pic>
        <p:nvPicPr>
          <p:cNvPr id="1030" name="Picture 6" descr="qt - Qt5 Double range slider - Stack Overflow">
            <a:extLst>
              <a:ext uri="{FF2B5EF4-FFF2-40B4-BE49-F238E27FC236}">
                <a16:creationId xmlns:a16="http://schemas.microsoft.com/office/drawing/2014/main" id="{4D96E933-CB0F-2262-EE1E-0399E4A55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9" y="3905601"/>
            <a:ext cx="2381250" cy="19050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83B7CB-E17E-9040-DBD9-510876EA04DC}"/>
              </a:ext>
            </a:extLst>
          </p:cNvPr>
          <p:cNvSpPr txBox="1"/>
          <p:nvPr/>
        </p:nvSpPr>
        <p:spPr>
          <a:xfrm>
            <a:off x="457200" y="3321485"/>
            <a:ext cx="1296144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Slider</a:t>
            </a:r>
          </a:p>
        </p:txBody>
      </p:sp>
    </p:spTree>
    <p:extLst>
      <p:ext uri="{BB962C8B-B14F-4D97-AF65-F5344CB8AC3E}">
        <p14:creationId xmlns:p14="http://schemas.microsoft.com/office/powerpoint/2010/main" val="111880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507.2 Add Container, Spin Box, and Slider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40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507.2 Add Container, Spin Box, and Slider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5"/>
            <a:ext cx="8248775" cy="18185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Add Container, Spin Box, and Slider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going to add the slider and spin box.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change one, the other one will be changed as well.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three widgets. Two widgets are inside the other widget.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Right now, we build one container for other two widgets.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https://www.youtube.com/watch?v=kg98E06wm1I&amp;list=PLD0D54219E5F2544D&amp;index=7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57F7CD-1657-BBD3-8569-9734A3E63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58913"/>
            <a:ext cx="5699423" cy="30113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F05453-7487-F0B1-DD1B-50D98939AF9B}"/>
              </a:ext>
            </a:extLst>
          </p:cNvPr>
          <p:cNvSpPr/>
          <p:nvPr/>
        </p:nvSpPr>
        <p:spPr>
          <a:xfrm>
            <a:off x="2267744" y="4437112"/>
            <a:ext cx="4955679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4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517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507 Spinner and Slider</vt:lpstr>
      <vt:lpstr>507 Spinner and Slider</vt:lpstr>
      <vt:lpstr>507.1 Container, Spin Box, and Slider</vt:lpstr>
      <vt:lpstr>507.1 Container, Spin Box, and Slider</vt:lpstr>
      <vt:lpstr>507.1 Container, Spin Box, and Slider</vt:lpstr>
      <vt:lpstr>507.1 Container, Spin Box, and Slider</vt:lpstr>
      <vt:lpstr>507.1 Container, Spin Box, and Slider</vt:lpstr>
      <vt:lpstr>507.2 Add Container, Spin Box, and Slider</vt:lpstr>
      <vt:lpstr>507.2 Add Container, Spin Box, and Slider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1301</cp:revision>
  <dcterms:created xsi:type="dcterms:W3CDTF">2018-09-28T16:40:41Z</dcterms:created>
  <dcterms:modified xsi:type="dcterms:W3CDTF">2022-11-01T18:25:48Z</dcterms:modified>
</cp:coreProperties>
</file>