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96" r:id="rId4"/>
    <p:sldId id="307" r:id="rId5"/>
    <p:sldId id="312" r:id="rId6"/>
    <p:sldId id="308" r:id="rId7"/>
    <p:sldId id="309" r:id="rId8"/>
    <p:sldId id="306" r:id="rId9"/>
    <p:sldId id="310" r:id="rId10"/>
    <p:sldId id="311" r:id="rId11"/>
    <p:sldId id="313" r:id="rId12"/>
    <p:sldId id="314" r:id="rId13"/>
    <p:sldId id="31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>
        <p:scale>
          <a:sx n="65" d="100"/>
          <a:sy n="65" d="100"/>
        </p:scale>
        <p:origin x="52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504 Basic Qt Application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4C631F-EB79-087C-7003-47CE4F95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04" y="3442730"/>
            <a:ext cx="52197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504.2 Create Basic Qt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454456" cy="16794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Basic Qt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have anything in our program yet.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just run successfully and exit.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have any buttons, sliders, menus,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go ahead and create some text on the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B63CB5-6174-1F7B-C164-86F7AF2982BE}"/>
              </a:ext>
            </a:extLst>
          </p:cNvPr>
          <p:cNvSpPr/>
          <p:nvPr/>
        </p:nvSpPr>
        <p:spPr>
          <a:xfrm>
            <a:off x="3551000" y="4107448"/>
            <a:ext cx="253008" cy="2364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240909-117D-A025-5AD4-0AB22C635D16}"/>
              </a:ext>
            </a:extLst>
          </p:cNvPr>
          <p:cNvSpPr/>
          <p:nvPr/>
        </p:nvSpPr>
        <p:spPr>
          <a:xfrm>
            <a:off x="3551000" y="4519105"/>
            <a:ext cx="253008" cy="247521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761546-0935-6EB4-FEED-5DB2D8893ED0}"/>
              </a:ext>
            </a:extLst>
          </p:cNvPr>
          <p:cNvSpPr/>
          <p:nvPr/>
        </p:nvSpPr>
        <p:spPr>
          <a:xfrm>
            <a:off x="3952040" y="4766626"/>
            <a:ext cx="253008" cy="2475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D8F369-8774-B72B-DA55-7C4278E4AC3E}"/>
              </a:ext>
            </a:extLst>
          </p:cNvPr>
          <p:cNvSpPr/>
          <p:nvPr/>
        </p:nvSpPr>
        <p:spPr>
          <a:xfrm>
            <a:off x="3952040" y="5513290"/>
            <a:ext cx="253008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730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504.3 Create Qt Label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1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504.3 Create Qt Label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454456" cy="2322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First, we include &lt;QLabel&gt;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Now, we create a Qt-Label and put some text “gametime!” on the label.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label will not display until we tell Qt to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call label widget with function “show” as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label-&gt;show()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 and run the program, we see the “gametime!” is displayed.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9E8D4-09D8-753C-47D5-AAFA8B1D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26" y="3689350"/>
            <a:ext cx="6153150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F341B3-4494-6325-27C7-3F895D4DF73B}"/>
              </a:ext>
            </a:extLst>
          </p:cNvPr>
          <p:cNvSpPr/>
          <p:nvPr/>
        </p:nvSpPr>
        <p:spPr>
          <a:xfrm>
            <a:off x="2987824" y="3698699"/>
            <a:ext cx="1440160" cy="6512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244F69-BFD2-CFBD-7995-9BFC1FE7E07F}"/>
              </a:ext>
            </a:extLst>
          </p:cNvPr>
          <p:cNvSpPr/>
          <p:nvPr/>
        </p:nvSpPr>
        <p:spPr>
          <a:xfrm>
            <a:off x="3229137" y="4585195"/>
            <a:ext cx="253008" cy="2364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4559E7-25F0-00A6-B052-4F710DD1E7F9}"/>
              </a:ext>
            </a:extLst>
          </p:cNvPr>
          <p:cNvSpPr/>
          <p:nvPr/>
        </p:nvSpPr>
        <p:spPr>
          <a:xfrm>
            <a:off x="3482145" y="5360052"/>
            <a:ext cx="253008" cy="247521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F6D4A8-112F-A00F-8D5D-6A8DFE8D35AB}"/>
              </a:ext>
            </a:extLst>
          </p:cNvPr>
          <p:cNvSpPr/>
          <p:nvPr/>
        </p:nvSpPr>
        <p:spPr>
          <a:xfrm>
            <a:off x="3493441" y="5610681"/>
            <a:ext cx="253008" cy="2475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701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504.3 Create Qt Label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454456" cy="9544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some understanding by modifying the *.cpp code instead of UI Designer.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9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 Basic Qt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Qt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Basic </a:t>
            </a:r>
            <a:r>
              <a:rPr lang="en-US" sz="1800">
                <a:solidFill>
                  <a:schemeClr val="tx1"/>
                </a:solidFill>
              </a:rPr>
              <a:t>Qt Application.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504.1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D4985B-37F1-7AA6-CF2C-D49ADBA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6236"/>
            <a:ext cx="6089923" cy="31577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504.1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7806383" cy="7384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a very basic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504.2 Create Basic Qt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85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4E9E6B6-1759-8958-FEC4-CE16AC8E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80" y="3403073"/>
            <a:ext cx="510540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504.2 Create Basic Qt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454456" cy="1977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Basic Qt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Very basic Qt Application is four lines (1, 2, 3, 4)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First line is to include a Q-Application: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&lt;QtGui/QApplication&gt; allows us to create objects that are responsible for controlling our entire program.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QApplication is to create the main object for a.exec() that execute our main program.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B63CB5-6174-1F7B-C164-86F7AF2982BE}"/>
              </a:ext>
            </a:extLst>
          </p:cNvPr>
          <p:cNvSpPr/>
          <p:nvPr/>
        </p:nvSpPr>
        <p:spPr>
          <a:xfrm>
            <a:off x="3619727" y="4093718"/>
            <a:ext cx="253008" cy="2364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240909-117D-A025-5AD4-0AB22C635D16}"/>
              </a:ext>
            </a:extLst>
          </p:cNvPr>
          <p:cNvSpPr/>
          <p:nvPr/>
        </p:nvSpPr>
        <p:spPr>
          <a:xfrm>
            <a:off x="3619727" y="4505375"/>
            <a:ext cx="253008" cy="247521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761546-0935-6EB4-FEED-5DB2D8893ED0}"/>
              </a:ext>
            </a:extLst>
          </p:cNvPr>
          <p:cNvSpPr/>
          <p:nvPr/>
        </p:nvSpPr>
        <p:spPr>
          <a:xfrm>
            <a:off x="4020767" y="4752896"/>
            <a:ext cx="253008" cy="2475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D8F369-8774-B72B-DA55-7C4278E4AC3E}"/>
              </a:ext>
            </a:extLst>
          </p:cNvPr>
          <p:cNvSpPr/>
          <p:nvPr/>
        </p:nvSpPr>
        <p:spPr>
          <a:xfrm>
            <a:off x="4020767" y="5499560"/>
            <a:ext cx="253008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2A8531B3-C578-1CDE-E519-C09D04378522}"/>
              </a:ext>
            </a:extLst>
          </p:cNvPr>
          <p:cNvSpPr txBox="1">
            <a:spLocks/>
          </p:cNvSpPr>
          <p:nvPr/>
        </p:nvSpPr>
        <p:spPr>
          <a:xfrm>
            <a:off x="432168" y="3284067"/>
            <a:ext cx="3039527" cy="14688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a.exec() is to start it up and begin running the program.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a.exec() control the main event loop.</a:t>
            </a:r>
          </a:p>
        </p:txBody>
      </p:sp>
    </p:spTree>
    <p:extLst>
      <p:ext uri="{BB962C8B-B14F-4D97-AF65-F5344CB8AC3E}">
        <p14:creationId xmlns:p14="http://schemas.microsoft.com/office/powerpoint/2010/main" val="411965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4C631F-EB79-087C-7003-47CE4F95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31" y="3429000"/>
            <a:ext cx="52197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504.2 Create Basic Qt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454456" cy="1977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Basic Qt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Very basic Qt Application is four lines (1, 2, 3, 4)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change “a (argc, argv)” into “prog (argc, argv)”.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 name is prog.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Now the main() is the main function. The main() is the first function whenever our program starts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B63CB5-6174-1F7B-C164-86F7AF2982BE}"/>
              </a:ext>
            </a:extLst>
          </p:cNvPr>
          <p:cNvSpPr/>
          <p:nvPr/>
        </p:nvSpPr>
        <p:spPr>
          <a:xfrm>
            <a:off x="3619727" y="4093718"/>
            <a:ext cx="253008" cy="2364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240909-117D-A025-5AD4-0AB22C635D16}"/>
              </a:ext>
            </a:extLst>
          </p:cNvPr>
          <p:cNvSpPr/>
          <p:nvPr/>
        </p:nvSpPr>
        <p:spPr>
          <a:xfrm>
            <a:off x="3619727" y="4505375"/>
            <a:ext cx="253008" cy="247521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761546-0935-6EB4-FEED-5DB2D8893ED0}"/>
              </a:ext>
            </a:extLst>
          </p:cNvPr>
          <p:cNvSpPr/>
          <p:nvPr/>
        </p:nvSpPr>
        <p:spPr>
          <a:xfrm>
            <a:off x="4020767" y="4752896"/>
            <a:ext cx="253008" cy="2475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D8F369-8774-B72B-DA55-7C4278E4AC3E}"/>
              </a:ext>
            </a:extLst>
          </p:cNvPr>
          <p:cNvSpPr/>
          <p:nvPr/>
        </p:nvSpPr>
        <p:spPr>
          <a:xfrm>
            <a:off x="4020767" y="5499560"/>
            <a:ext cx="253008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981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4C631F-EB79-087C-7003-47CE4F95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31" y="3429000"/>
            <a:ext cx="52197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504.2 Create Basic Qt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454456" cy="22505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Basic Qt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change “a (argc, argv)” into “prog (argc, argv)”.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 name is prog.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Now the main() is the main function. The main() is the first function whenever our program starts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“QApplication prog (argc, argv)” creates the main object that control our main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B63CB5-6174-1F7B-C164-86F7AF2982BE}"/>
              </a:ext>
            </a:extLst>
          </p:cNvPr>
          <p:cNvSpPr/>
          <p:nvPr/>
        </p:nvSpPr>
        <p:spPr>
          <a:xfrm>
            <a:off x="3619727" y="4093718"/>
            <a:ext cx="253008" cy="2364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240909-117D-A025-5AD4-0AB22C635D16}"/>
              </a:ext>
            </a:extLst>
          </p:cNvPr>
          <p:cNvSpPr/>
          <p:nvPr/>
        </p:nvSpPr>
        <p:spPr>
          <a:xfrm>
            <a:off x="3619727" y="4505375"/>
            <a:ext cx="253008" cy="247521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761546-0935-6EB4-FEED-5DB2D8893ED0}"/>
              </a:ext>
            </a:extLst>
          </p:cNvPr>
          <p:cNvSpPr/>
          <p:nvPr/>
        </p:nvSpPr>
        <p:spPr>
          <a:xfrm>
            <a:off x="4020767" y="4752896"/>
            <a:ext cx="253008" cy="2475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D8F369-8774-B72B-DA55-7C4278E4AC3E}"/>
              </a:ext>
            </a:extLst>
          </p:cNvPr>
          <p:cNvSpPr/>
          <p:nvPr/>
        </p:nvSpPr>
        <p:spPr>
          <a:xfrm>
            <a:off x="4020767" y="5499560"/>
            <a:ext cx="253008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043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4C631F-EB79-087C-7003-47CE4F95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31" y="3429000"/>
            <a:ext cx="52197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504.2 Create Basic Qt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454456" cy="22505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Basic Qt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prog.exec () return the program execute. The prog.exec() starts running our program.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once it is done running. It exits the main event loop. It returns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it returns zero, that means it return to the main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0 to main function means that your program finished running and ended successfully.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B63CB5-6174-1F7B-C164-86F7AF2982BE}"/>
              </a:ext>
            </a:extLst>
          </p:cNvPr>
          <p:cNvSpPr/>
          <p:nvPr/>
        </p:nvSpPr>
        <p:spPr>
          <a:xfrm>
            <a:off x="3619727" y="4093718"/>
            <a:ext cx="253008" cy="2364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240909-117D-A025-5AD4-0AB22C635D16}"/>
              </a:ext>
            </a:extLst>
          </p:cNvPr>
          <p:cNvSpPr/>
          <p:nvPr/>
        </p:nvSpPr>
        <p:spPr>
          <a:xfrm>
            <a:off x="3619727" y="4505375"/>
            <a:ext cx="253008" cy="247521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761546-0935-6EB4-FEED-5DB2D8893ED0}"/>
              </a:ext>
            </a:extLst>
          </p:cNvPr>
          <p:cNvSpPr/>
          <p:nvPr/>
        </p:nvSpPr>
        <p:spPr>
          <a:xfrm>
            <a:off x="4020767" y="4752896"/>
            <a:ext cx="253008" cy="24752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D8F369-8774-B72B-DA55-7C4278E4AC3E}"/>
              </a:ext>
            </a:extLst>
          </p:cNvPr>
          <p:cNvSpPr/>
          <p:nvPr/>
        </p:nvSpPr>
        <p:spPr>
          <a:xfrm>
            <a:off x="4020767" y="5499560"/>
            <a:ext cx="253008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8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773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504 Basic Qt Application</vt:lpstr>
      <vt:lpstr>504 Basic Qt Application</vt:lpstr>
      <vt:lpstr>504.1 Create Qt Project</vt:lpstr>
      <vt:lpstr>504.1 Create Qt Project</vt:lpstr>
      <vt:lpstr>504.2 Create Basic Qt Application</vt:lpstr>
      <vt:lpstr>504.2 Create Basic Qt Application</vt:lpstr>
      <vt:lpstr>504.2 Create Basic Qt Application</vt:lpstr>
      <vt:lpstr>504.2 Create Basic Qt Application</vt:lpstr>
      <vt:lpstr>504.2 Create Basic Qt Application</vt:lpstr>
      <vt:lpstr>504.2 Create Basic Qt Application</vt:lpstr>
      <vt:lpstr>504.3 Create Qt Label</vt:lpstr>
      <vt:lpstr>504.3 Create Qt Label</vt:lpstr>
      <vt:lpstr>504.3 Create Qt Label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1161</cp:revision>
  <dcterms:created xsi:type="dcterms:W3CDTF">2018-09-28T16:40:41Z</dcterms:created>
  <dcterms:modified xsi:type="dcterms:W3CDTF">2022-10-31T21:56:20Z</dcterms:modified>
</cp:coreProperties>
</file>