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96" r:id="rId4"/>
    <p:sldId id="307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505 Difference in Operator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 Difference in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Differences in Operators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differences in Operators.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505.1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505.1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7806383" cy="7384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a very basic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92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505 Difference in Operator</vt:lpstr>
      <vt:lpstr>505 Difference in Operator</vt:lpstr>
      <vt:lpstr>505.1 Create Qt Project</vt:lpstr>
      <vt:lpstr>505.1 Create Qt Project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1166</cp:revision>
  <dcterms:created xsi:type="dcterms:W3CDTF">2018-09-28T16:40:41Z</dcterms:created>
  <dcterms:modified xsi:type="dcterms:W3CDTF">2022-10-31T21:59:33Z</dcterms:modified>
</cp:coreProperties>
</file>