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81" r:id="rId3"/>
    <p:sldId id="280" r:id="rId4"/>
    <p:sldId id="309" r:id="rId5"/>
    <p:sldId id="282" r:id="rId6"/>
    <p:sldId id="308" r:id="rId7"/>
    <p:sldId id="283" r:id="rId8"/>
    <p:sldId id="284" r:id="rId9"/>
    <p:sldId id="285" r:id="rId10"/>
    <p:sldId id="286" r:id="rId11"/>
    <p:sldId id="287" r:id="rId12"/>
    <p:sldId id="288" r:id="rId13"/>
    <p:sldId id="290" r:id="rId14"/>
    <p:sldId id="259" r:id="rId1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95" autoAdjust="0"/>
    <p:restoredTop sz="96806" autoAdjust="0"/>
  </p:normalViewPr>
  <p:slideViewPr>
    <p:cSldViewPr>
      <p:cViewPr varScale="1">
        <p:scale>
          <a:sx n="52" d="100"/>
          <a:sy n="52" d="100"/>
        </p:scale>
        <p:origin x="1618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2022/10/31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2022/10/31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2022/10/31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2022/10/31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2022/10/31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2022/10/31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2022/10/31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2022/10/31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2022/10/31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2022/10/31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2022/10/31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2022/10/31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2022/10/31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3600" b="1" dirty="0">
                <a:solidFill>
                  <a:srgbClr val="FFFF00"/>
                </a:solidFill>
              </a:rPr>
              <a:t>502 Create Qt Project</a:t>
            </a:r>
            <a:endParaRPr lang="zh-TW" altLang="en-US" sz="36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1026" name="Picture 2" descr="Image result for Qt logo">
            <a:extLst>
              <a:ext uri="{FF2B5EF4-FFF2-40B4-BE49-F238E27FC236}">
                <a16:creationId xmlns:a16="http://schemas.microsoft.com/office/drawing/2014/main" id="{5BB30E86-0076-AFE3-8108-81F5E04DE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3665344"/>
            <a:ext cx="1296144" cy="95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3CF0522-6228-A49D-AAED-A6BB52953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4088" y="2648588"/>
            <a:ext cx="5599903" cy="370776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502.2 Create Qt Project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38026" y="1250429"/>
            <a:ext cx="8219256" cy="139815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Create Qt Project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can select “qmake” for Qt or “cmake” for c++.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Here, we select “qmake”.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Click “Next”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https://www.youtube.com/watch?v=HiOOWDb4YjE&amp;list=PLD0D54219E5F2544D&amp;index=2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4247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502.2 Create Qt Project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38026" y="1250429"/>
            <a:ext cx="8219256" cy="142843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Create Qt Project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have lot of default information.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default ui is “maninwindow.ui”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Just leave them there for now and click “next”.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https://www.youtube.com/watch?v=HiOOWDb4YjE&amp;list=PLD0D54219E5F2544D&amp;index=2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6B70A9D-3270-F403-96F5-EBF28407DF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916" y="2886286"/>
            <a:ext cx="6300192" cy="362776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237009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502.2 Create Qt Project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38026" y="1250429"/>
            <a:ext cx="8219256" cy="142843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Create Qt Project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have the translation file.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Default is &lt;none&gt;.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Click on “Next”.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https://www.youtube.com/watch?v=HiOOWDb4YjE&amp;list=PLD0D54219E5F2544D&amp;index=2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3B0CB4C-71FB-80A1-A57A-A0A36019E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579" y="2750480"/>
            <a:ext cx="5762091" cy="381495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204105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502.2 Create Qt Project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38026" y="1250428"/>
            <a:ext cx="1901726" cy="256275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Create Qt Project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Since we install in x86-windows-msvc2022-pe-64bit are automatically selected.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https://www.youtube.com/watch?v=HiOOWDb4YjE&amp;list=PLD0D54219E5F2544D&amp;index=2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A4E71B8-5A8F-DB6F-863E-AC770F5FA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1578215"/>
            <a:ext cx="5948702" cy="477813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95735C6-E21C-CC5F-5567-77D5AA3F8067}"/>
              </a:ext>
            </a:extLst>
          </p:cNvPr>
          <p:cNvSpPr/>
          <p:nvPr/>
        </p:nvSpPr>
        <p:spPr>
          <a:xfrm>
            <a:off x="4572000" y="4060953"/>
            <a:ext cx="2376264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2CEDFE-523D-AD57-CA5F-3B20956BDC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5490" y="-17798"/>
            <a:ext cx="2869020" cy="271786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01C31B3-C601-B162-E2F0-DB9500F7824B}"/>
              </a:ext>
            </a:extLst>
          </p:cNvPr>
          <p:cNvSpPr/>
          <p:nvPr/>
        </p:nvSpPr>
        <p:spPr>
          <a:xfrm>
            <a:off x="7092280" y="1007566"/>
            <a:ext cx="864096" cy="98127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A71DE88-89CA-0D7B-CA9C-626158078CE5}"/>
              </a:ext>
            </a:extLst>
          </p:cNvPr>
          <p:cNvCxnSpPr>
            <a:stCxn id="12" idx="1"/>
            <a:endCxn id="9" idx="0"/>
          </p:cNvCxnSpPr>
          <p:nvPr/>
        </p:nvCxnSpPr>
        <p:spPr>
          <a:xfrm flipH="1">
            <a:off x="5760132" y="1498203"/>
            <a:ext cx="1332148" cy="2562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4295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>
                <a:solidFill>
                  <a:srgbClr val="FFFF00"/>
                </a:solidFill>
              </a:rPr>
              <a:t>End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2022/10/31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502 Create Qt Project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10351"/>
            <a:ext cx="8229600" cy="82250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Create Qt Project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discuss how to create a project in Qt.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https://www.youtube.com/watch?v=HiOOWDb4YjE&amp;list=PLD0D54219E5F2544D&amp;index=2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7130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502.1 Start Qt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1026" name="Picture 2" descr="Image result for Qt logo">
            <a:extLst>
              <a:ext uri="{FF2B5EF4-FFF2-40B4-BE49-F238E27FC236}">
                <a16:creationId xmlns:a16="http://schemas.microsoft.com/office/drawing/2014/main" id="{5BB30E86-0076-AFE3-8108-81F5E04DE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3665344"/>
            <a:ext cx="1296144" cy="95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0406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502.1 Start Qt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8"/>
            <a:ext cx="2133600" cy="187221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Start Qt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500. Type “qt” in Command prompt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2. Select “Qt Creator”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https://www.youtube.com/watch?v=HiOOWDb4YjE&amp;list=PLD0D54219E5F2544D&amp;index=2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52E96AF-6AC2-04D2-CBAD-6BE895D78F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0170" y="1162269"/>
            <a:ext cx="6293830" cy="515719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8A34995-2F6C-D6C6-7017-B3FF29C44398}"/>
              </a:ext>
            </a:extLst>
          </p:cNvPr>
          <p:cNvSpPr/>
          <p:nvPr/>
        </p:nvSpPr>
        <p:spPr>
          <a:xfrm>
            <a:off x="3292318" y="2444404"/>
            <a:ext cx="1999762" cy="4085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7E251E-BD4A-966B-EDE6-AE8528657025}"/>
              </a:ext>
            </a:extLst>
          </p:cNvPr>
          <p:cNvSpPr/>
          <p:nvPr/>
        </p:nvSpPr>
        <p:spPr>
          <a:xfrm>
            <a:off x="3268900" y="6055771"/>
            <a:ext cx="720080" cy="26305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1F2DFE6-764C-44A5-E1F4-E7ECDB9F8DE0}"/>
              </a:ext>
            </a:extLst>
          </p:cNvPr>
          <p:cNvSpPr/>
          <p:nvPr/>
        </p:nvSpPr>
        <p:spPr>
          <a:xfrm>
            <a:off x="2850170" y="5996311"/>
            <a:ext cx="366402" cy="360039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9B74A4B-9F04-71EC-5F8D-DA8C281EC9AC}"/>
              </a:ext>
            </a:extLst>
          </p:cNvPr>
          <p:cNvSpPr/>
          <p:nvPr/>
        </p:nvSpPr>
        <p:spPr>
          <a:xfrm>
            <a:off x="2866342" y="1886417"/>
            <a:ext cx="366402" cy="360039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874544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502.1 Start Qt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8"/>
            <a:ext cx="8219256" cy="75589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Start Qt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Qt Creator Menu.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https://www.youtube.com/watch?v=HiOOWDb4YjE&amp;list=PLD0D54219E5F2544D&amp;index=2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F8DEB59-1C94-DDBB-284F-E9DC7D47F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168669"/>
            <a:ext cx="7703840" cy="404345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883265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502.2 Create Qt Project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1026" name="Picture 2" descr="Image result for Qt logo">
            <a:extLst>
              <a:ext uri="{FF2B5EF4-FFF2-40B4-BE49-F238E27FC236}">
                <a16:creationId xmlns:a16="http://schemas.microsoft.com/office/drawing/2014/main" id="{5BB30E86-0076-AFE3-8108-81F5E04DE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3665344"/>
            <a:ext cx="1296144" cy="95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0866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502.2 Create Qt Project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8"/>
            <a:ext cx="8219256" cy="75589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Create Qt Project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File &gt; New Project …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https://www.youtube.com/watch?v=HiOOWDb4YjE&amp;list=PLD0D54219E5F2544D&amp;index=2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69270E-B9DA-53DD-E6E1-643CD6CAD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168669"/>
            <a:ext cx="7668344" cy="403118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22D9ACB-7A4C-BDD9-4F7D-F815F9088EED}"/>
              </a:ext>
            </a:extLst>
          </p:cNvPr>
          <p:cNvSpPr/>
          <p:nvPr/>
        </p:nvSpPr>
        <p:spPr>
          <a:xfrm>
            <a:off x="1187624" y="2348880"/>
            <a:ext cx="2232248" cy="4316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106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8"/>
            <a:ext cx="8219256" cy="165618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Create Qt Project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Select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500. “Application (Qt)”.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2. Qt Widget Applications.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3. Choose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A1E68C6-5275-769F-61F6-91062458A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4266" y="2636066"/>
            <a:ext cx="6899734" cy="3720284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502.2 Create Qt Project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https://www.youtube.com/watch?v=HiOOWDb4YjE&amp;list=PLD0D54219E5F2544D&amp;index=2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2D9ACB-7A4C-BDD9-4F7D-F815F9088EED}"/>
              </a:ext>
            </a:extLst>
          </p:cNvPr>
          <p:cNvSpPr/>
          <p:nvPr/>
        </p:nvSpPr>
        <p:spPr>
          <a:xfrm>
            <a:off x="3344679" y="3750333"/>
            <a:ext cx="766077" cy="19907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A457A2C-6988-0467-35C8-ACF9386F40A4}"/>
              </a:ext>
            </a:extLst>
          </p:cNvPr>
          <p:cNvSpPr/>
          <p:nvPr/>
        </p:nvSpPr>
        <p:spPr>
          <a:xfrm>
            <a:off x="4853213" y="3517602"/>
            <a:ext cx="1656184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9F9746D-053C-A06E-C3D5-0DC52AAB2C69}"/>
              </a:ext>
            </a:extLst>
          </p:cNvPr>
          <p:cNvSpPr/>
          <p:nvPr/>
        </p:nvSpPr>
        <p:spPr>
          <a:xfrm>
            <a:off x="2886771" y="3697623"/>
            <a:ext cx="366402" cy="360039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7EC6B46-E7FC-4BA2-B7C9-ADAC9D633589}"/>
              </a:ext>
            </a:extLst>
          </p:cNvPr>
          <p:cNvSpPr/>
          <p:nvPr/>
        </p:nvSpPr>
        <p:spPr>
          <a:xfrm>
            <a:off x="4425850" y="3517603"/>
            <a:ext cx="366402" cy="360039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5CFCF7C-4BA3-219F-BC55-F8249945325C}"/>
              </a:ext>
            </a:extLst>
          </p:cNvPr>
          <p:cNvSpPr/>
          <p:nvPr/>
        </p:nvSpPr>
        <p:spPr>
          <a:xfrm>
            <a:off x="6369999" y="5733257"/>
            <a:ext cx="366402" cy="360039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0A93D98-3F20-B701-9AC0-33F1AF278B9B}"/>
              </a:ext>
            </a:extLst>
          </p:cNvPr>
          <p:cNvSpPr/>
          <p:nvPr/>
        </p:nvSpPr>
        <p:spPr>
          <a:xfrm>
            <a:off x="6803076" y="5749860"/>
            <a:ext cx="721252" cy="36003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903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502.2 Create Qt Project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8"/>
            <a:ext cx="8219256" cy="137096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Create Qt Project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500. Project name: 01_Hwllo_World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2. Path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3. Click default project location.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https://www.youtube.com/watch?v=HiOOWDb4YjE&amp;list=PLD0D54219E5F2544D&amp;index=2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CC61F3-2801-6920-DB07-6A84501EC4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40" y="2739820"/>
            <a:ext cx="5860011" cy="379347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FF9EA09-5293-D184-39A0-01DE6A1E355E}"/>
              </a:ext>
            </a:extLst>
          </p:cNvPr>
          <p:cNvSpPr/>
          <p:nvPr/>
        </p:nvSpPr>
        <p:spPr>
          <a:xfrm>
            <a:off x="2882005" y="4858066"/>
            <a:ext cx="1546764" cy="26717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8254451-E0F6-F0D8-90AB-FD95DFF09D91}"/>
              </a:ext>
            </a:extLst>
          </p:cNvPr>
          <p:cNvSpPr/>
          <p:nvPr/>
        </p:nvSpPr>
        <p:spPr>
          <a:xfrm>
            <a:off x="2904878" y="5195840"/>
            <a:ext cx="3435593" cy="38894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297B8BE-F565-29C8-263A-423BA82F4F73}"/>
              </a:ext>
            </a:extLst>
          </p:cNvPr>
          <p:cNvSpPr/>
          <p:nvPr/>
        </p:nvSpPr>
        <p:spPr>
          <a:xfrm>
            <a:off x="2498089" y="4758627"/>
            <a:ext cx="366402" cy="360039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4765318-6476-1E26-44C4-79F2A081477A}"/>
              </a:ext>
            </a:extLst>
          </p:cNvPr>
          <p:cNvSpPr/>
          <p:nvPr/>
        </p:nvSpPr>
        <p:spPr>
          <a:xfrm>
            <a:off x="2479735" y="5165435"/>
            <a:ext cx="366402" cy="360039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7E53BA8-088F-1398-CA58-C1BB8B6D929F}"/>
              </a:ext>
            </a:extLst>
          </p:cNvPr>
          <p:cNvSpPr/>
          <p:nvPr/>
        </p:nvSpPr>
        <p:spPr>
          <a:xfrm>
            <a:off x="2498089" y="5555879"/>
            <a:ext cx="366402" cy="360039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89E689B-E1D7-88E6-4D48-ACC2BBCBDF78}"/>
              </a:ext>
            </a:extLst>
          </p:cNvPr>
          <p:cNvSpPr/>
          <p:nvPr/>
        </p:nvSpPr>
        <p:spPr>
          <a:xfrm>
            <a:off x="2931166" y="5572483"/>
            <a:ext cx="322007" cy="34343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405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2705</TotalTime>
  <Words>478</Words>
  <Application>Microsoft Office PowerPoint</Application>
  <PresentationFormat>On-screen Show (4:3)</PresentationFormat>
  <Paragraphs>93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Wingdings</vt:lpstr>
      <vt:lpstr>Office 佈景主題</vt:lpstr>
      <vt:lpstr>502 Create Qt Project</vt:lpstr>
      <vt:lpstr>502 Create Qt Project</vt:lpstr>
      <vt:lpstr>502.1 Start Qt</vt:lpstr>
      <vt:lpstr>502.1 Start Qt</vt:lpstr>
      <vt:lpstr>502.1 Start Qt</vt:lpstr>
      <vt:lpstr>502.2 Create Qt Project</vt:lpstr>
      <vt:lpstr>502.2 Create Qt Project</vt:lpstr>
      <vt:lpstr>502.2 Create Qt Project</vt:lpstr>
      <vt:lpstr>502.2 Create Qt Project</vt:lpstr>
      <vt:lpstr>502.2 Create Qt Project</vt:lpstr>
      <vt:lpstr>502.2 Create Qt Project</vt:lpstr>
      <vt:lpstr>502.2 Create Qt Project</vt:lpstr>
      <vt:lpstr>502.2 Create Qt Project</vt:lpstr>
      <vt:lpstr>End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1119</cp:revision>
  <dcterms:created xsi:type="dcterms:W3CDTF">2018-09-28T16:40:41Z</dcterms:created>
  <dcterms:modified xsi:type="dcterms:W3CDTF">2022-10-31T16:21:56Z</dcterms:modified>
</cp:coreProperties>
</file>