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307" r:id="rId4"/>
    <p:sldId id="292" r:id="rId5"/>
    <p:sldId id="308" r:id="rId6"/>
    <p:sldId id="309" r:id="rId7"/>
    <p:sldId id="310" r:id="rId8"/>
    <p:sldId id="311" r:id="rId9"/>
    <p:sldId id="296" r:id="rId10"/>
    <p:sldId id="306" r:id="rId11"/>
    <p:sldId id="293" r:id="rId12"/>
    <p:sldId id="294" r:id="rId13"/>
    <p:sldId id="295" r:id="rId14"/>
    <p:sldId id="297" r:id="rId15"/>
    <p:sldId id="298" r:id="rId16"/>
    <p:sldId id="302" r:id="rId17"/>
    <p:sldId id="299" r:id="rId18"/>
    <p:sldId id="300" r:id="rId19"/>
    <p:sldId id="301" r:id="rId20"/>
    <p:sldId id="303" r:id="rId21"/>
    <p:sldId id="304" r:id="rId22"/>
    <p:sldId id="305" r:id="rId23"/>
    <p:sldId id="259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52" d="100"/>
          <a:sy n="52" d="100"/>
        </p:scale>
        <p:origin x="160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503 Qt: UI Creator Mode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A9090CD-A806-EBA9-88F3-2586B18F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275617"/>
            <a:ext cx="5435487" cy="42097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503.1 Qt Folder and File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5" y="1250428"/>
            <a:ext cx="2405782" cy="39067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Qt Folders and Files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Since we install in x86-windows-msvc2022-pe-64bit are automatically selected.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we have any project management tools, then click configure button under “Project Management”.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https://www.youtube.com/watch?v=CRVwBNkn63s&amp;list=PLD0D54219E5F2544D&amp;index=3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5735C6-E21C-CC5F-5567-77D5AA3F8067}"/>
              </a:ext>
            </a:extLst>
          </p:cNvPr>
          <p:cNvSpPr/>
          <p:nvPr/>
        </p:nvSpPr>
        <p:spPr>
          <a:xfrm>
            <a:off x="7668344" y="2420888"/>
            <a:ext cx="61095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DED6C2-937A-9ED0-7E09-A98746282C6A}"/>
              </a:ext>
            </a:extLst>
          </p:cNvPr>
          <p:cNvSpPr/>
          <p:nvPr/>
        </p:nvSpPr>
        <p:spPr>
          <a:xfrm>
            <a:off x="776820" y="3068960"/>
            <a:ext cx="1922972" cy="2016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998F08-435F-7FB2-882D-AD995D717B4A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 flipV="1">
            <a:off x="2699792" y="2564904"/>
            <a:ext cx="4968552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6216F9C-CA3E-60EC-93D0-0A310C63AC7F}"/>
              </a:ext>
            </a:extLst>
          </p:cNvPr>
          <p:cNvSpPr/>
          <p:nvPr/>
        </p:nvSpPr>
        <p:spPr>
          <a:xfrm>
            <a:off x="3851920" y="4149080"/>
            <a:ext cx="2880320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3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503.1 Qt Folder and File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5" y="1250429"/>
            <a:ext cx="2981238" cy="12424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Qt Folders and Files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files are the generated files and in the project folder.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https://www.youtube.com/watch?v=CRVwBNkn63s&amp;list=PLD0D54219E5F2544D&amp;index=3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9090CD-A806-EBA9-88F3-2586B18F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263" y="84313"/>
            <a:ext cx="5435487" cy="42097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6216F9C-CA3E-60EC-93D0-0A310C63AC7F}"/>
              </a:ext>
            </a:extLst>
          </p:cNvPr>
          <p:cNvSpPr/>
          <p:nvPr/>
        </p:nvSpPr>
        <p:spPr>
          <a:xfrm>
            <a:off x="4427984" y="2883722"/>
            <a:ext cx="2880320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998F08-435F-7FB2-882D-AD995D717B4A}"/>
              </a:ext>
            </a:extLst>
          </p:cNvPr>
          <p:cNvCxnSpPr>
            <a:cxnSpLocks/>
            <a:stCxn id="3" idx="2"/>
            <a:endCxn id="21" idx="1"/>
          </p:cNvCxnSpPr>
          <p:nvPr/>
        </p:nvCxnSpPr>
        <p:spPr>
          <a:xfrm>
            <a:off x="1928644" y="2492897"/>
            <a:ext cx="2499340" cy="85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AC05443-066C-FAAF-FA80-714CC217F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925841"/>
            <a:ext cx="6040315" cy="2992808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A67442F-9DF3-1999-D079-CD501AB91F61}"/>
              </a:ext>
            </a:extLst>
          </p:cNvPr>
          <p:cNvSpPr/>
          <p:nvPr/>
        </p:nvSpPr>
        <p:spPr>
          <a:xfrm>
            <a:off x="2483768" y="4581128"/>
            <a:ext cx="1872208" cy="1872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C32110-3CC3-8542-ED36-C9685853A01B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>
            <a:off x="1928644" y="2492897"/>
            <a:ext cx="1491228" cy="208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89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503.1 Qt Folder and File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8"/>
            <a:ext cx="8094415" cy="19625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Qt Folders and Files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we can see, this project contains files: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500. 01_Hello_world.pro: This is the project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Headers folder: mainwindow.h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Sources folder: main.cpp and mainwindow.cpp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Forms folder: mainwindow.ui 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https://www.youtube.com/watch?v=CRVwBNkn63s&amp;list=PLD0D54219E5F2544D&amp;index=3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C05443-066C-FAAF-FA80-714CC217F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785" y="3370916"/>
            <a:ext cx="6040315" cy="299280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A67442F-9DF3-1999-D079-CD501AB91F61}"/>
              </a:ext>
            </a:extLst>
          </p:cNvPr>
          <p:cNvSpPr/>
          <p:nvPr/>
        </p:nvSpPr>
        <p:spPr>
          <a:xfrm>
            <a:off x="3131375" y="4091992"/>
            <a:ext cx="1872208" cy="1872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C32110-3CC3-8542-ED36-C9685853A01B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 flipH="1">
            <a:off x="4067479" y="3212975"/>
            <a:ext cx="417753" cy="879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78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503.1 Qt Folder and File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9"/>
            <a:ext cx="8094415" cy="9544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Qt Folders and Files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01_Hello_world.pro: This project file allowed you to compile our qt program using qmake.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https://www.youtube.com/watch?v=CRVwBNkn63s&amp;list=PLD0D54219E5F2544D&amp;index=3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31907E-3A8F-6E4F-2813-9FA91F868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0" y="2338845"/>
            <a:ext cx="7721680" cy="400635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3601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503.1 Qt Folder and File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9"/>
            <a:ext cx="8094415" cy="6664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Qt Folders and Files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Headers folder: mainwindow.h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https://www.youtube.com/watch?v=CRVwBNkn63s&amp;list=PLD0D54219E5F2544D&amp;index=3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EA8911-A80D-FDAF-26B0-3A2E5A2F7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042517"/>
            <a:ext cx="5579913" cy="43295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76590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503.1 Qt Folder and File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9"/>
            <a:ext cx="8094415" cy="6664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Qt Folders and Files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Sources folder: main.cpp and mainwindow.cpp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https://www.youtube.com/watch?v=CRVwBNkn63s&amp;list=PLD0D54219E5F2544D&amp;index=3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57406E-FC7E-ABD8-99D2-F6DB88875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25" y="2042518"/>
            <a:ext cx="4638032" cy="216525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1970E9-EFDA-F249-6124-60C6973E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53" y="4300414"/>
            <a:ext cx="6839744" cy="226542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30218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503.2 UI Design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829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503.2 UI Design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9"/>
            <a:ext cx="8094415" cy="10264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UI Design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Forms: we can double click mainwindow.ui to “Design Mode” on the right-hand side as below.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https://www.youtube.com/watch?v=CRVwBNkn63s&amp;list=PLD0D54219E5F2544D&amp;index=3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F4AA3C-7F0F-6E02-9E88-F9AF54FC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36912"/>
            <a:ext cx="3528392" cy="323469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AD2A88-EA6B-E14E-10D2-10085D4E12F9}"/>
              </a:ext>
            </a:extLst>
          </p:cNvPr>
          <p:cNvSpPr/>
          <p:nvPr/>
        </p:nvSpPr>
        <p:spPr>
          <a:xfrm>
            <a:off x="827584" y="3752077"/>
            <a:ext cx="756850" cy="1859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F51F8E-DB28-45B0-1E48-8AA1821D7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372" y="2775481"/>
            <a:ext cx="5508104" cy="3529250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35EDBA-0DE8-7432-5385-7FEF39F07A67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1584434" y="3845047"/>
            <a:ext cx="1760938" cy="695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E4F1A3-0403-D708-33BE-A54FE20F08F3}"/>
              </a:ext>
            </a:extLst>
          </p:cNvPr>
          <p:cNvSpPr txBox="1"/>
          <p:nvPr/>
        </p:nvSpPr>
        <p:spPr>
          <a:xfrm>
            <a:off x="5796136" y="2706982"/>
            <a:ext cx="1653692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Design Mode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484064-50E9-98C1-CE9B-3C789773B2D0}"/>
              </a:ext>
            </a:extLst>
          </p:cNvPr>
          <p:cNvSpPr/>
          <p:nvPr/>
        </p:nvSpPr>
        <p:spPr>
          <a:xfrm>
            <a:off x="5076056" y="1556792"/>
            <a:ext cx="158417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4447A2-3D8A-666E-E51B-AA633DCB31B3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5868144" y="1916832"/>
            <a:ext cx="754838" cy="79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81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503.2 UI Design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9"/>
            <a:ext cx="8094415" cy="10264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UI Design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Here, we can pick any widget on the left-hand side and drop in the right-hand window.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https://www.youtube.com/watch?v=CRVwBNkn63s&amp;list=PLD0D54219E5F2544D&amp;index=3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F51F8E-DB28-45B0-1E48-8AA1821D7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407076"/>
            <a:ext cx="5601723" cy="35892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E89902-C327-03C1-B217-2E39AEB20BA1}"/>
              </a:ext>
            </a:extLst>
          </p:cNvPr>
          <p:cNvSpPr/>
          <p:nvPr/>
        </p:nvSpPr>
        <p:spPr>
          <a:xfrm>
            <a:off x="3347864" y="2924944"/>
            <a:ext cx="3024336" cy="1872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C84210-3727-EAE3-8847-8245F440B4BA}"/>
              </a:ext>
            </a:extLst>
          </p:cNvPr>
          <p:cNvSpPr/>
          <p:nvPr/>
        </p:nvSpPr>
        <p:spPr>
          <a:xfrm>
            <a:off x="1979712" y="2794741"/>
            <a:ext cx="1008112" cy="32015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D96D42-A909-BF94-C1A0-74A4AF85F3EF}"/>
              </a:ext>
            </a:extLst>
          </p:cNvPr>
          <p:cNvCxnSpPr>
            <a:endCxn id="7" idx="1"/>
          </p:cNvCxnSpPr>
          <p:nvPr/>
        </p:nvCxnSpPr>
        <p:spPr>
          <a:xfrm flipV="1">
            <a:off x="2987824" y="3861048"/>
            <a:ext cx="36004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562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503.2 UI Design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9"/>
            <a:ext cx="8094415" cy="10264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UI Design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drag and drop push button.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make button bigger, and we can add callback function latter.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https://www.youtube.com/watch?v=CRVwBNkn63s&amp;list=PLD0D54219E5F2544D&amp;index=3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E97AB4-8325-7BBA-7567-E5B0F011D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402558"/>
            <a:ext cx="5591021" cy="42500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1637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503 Qt: UI Creator Mode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8640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Qt: UI Create Mode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File Folder and UI Design in Qt Creator Mode.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https://www.youtube.com/watch?v=CRVwBNkn63s&amp;list=PLD0D54219E5F2544D&amp;index=3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503.2 UI Design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9"/>
            <a:ext cx="8094415" cy="6664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UI Design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click “Edit” to see the code.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https://www.youtube.com/watch?v=CRVwBNkn63s&amp;list=PLD0D54219E5F2544D&amp;index=3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BCC907-5EB1-F549-1117-609450544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250" y="2016593"/>
            <a:ext cx="4957962" cy="451088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99E5B2-4A13-BE50-20DF-79DE4423971B}"/>
              </a:ext>
            </a:extLst>
          </p:cNvPr>
          <p:cNvSpPr/>
          <p:nvPr/>
        </p:nvSpPr>
        <p:spPr>
          <a:xfrm>
            <a:off x="1835696" y="2780928"/>
            <a:ext cx="648072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ABE050-2A85-4C3D-F759-62858A8B4AC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2483768" y="2996952"/>
            <a:ext cx="1656184" cy="198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2B6721B-00BD-CE58-99BF-23E3FF58A5F1}"/>
              </a:ext>
            </a:extLst>
          </p:cNvPr>
          <p:cNvSpPr/>
          <p:nvPr/>
        </p:nvSpPr>
        <p:spPr>
          <a:xfrm>
            <a:off x="4139952" y="4005065"/>
            <a:ext cx="2824260" cy="19634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77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765E592-22D9-BF26-19D7-E6BC9A1E0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14" y="2132856"/>
            <a:ext cx="5571554" cy="412919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503.2 UI Design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9"/>
            <a:ext cx="8094415" cy="13864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UI Design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Once we have done the “UI design”, we can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500. click “build” button.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Click “Save All”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https://www.youtube.com/watch?v=CRVwBNkn63s&amp;list=PLD0D54219E5F2544D&amp;index=3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99E5B2-4A13-BE50-20DF-79DE4423971B}"/>
              </a:ext>
            </a:extLst>
          </p:cNvPr>
          <p:cNvSpPr/>
          <p:nvPr/>
        </p:nvSpPr>
        <p:spPr>
          <a:xfrm flipV="1">
            <a:off x="3181314" y="6021287"/>
            <a:ext cx="404740" cy="2407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ABE050-2A85-4C3D-F759-62858A8B4AC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3586054" y="4599130"/>
            <a:ext cx="1345986" cy="154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2B6721B-00BD-CE58-99BF-23E3FF58A5F1}"/>
              </a:ext>
            </a:extLst>
          </p:cNvPr>
          <p:cNvSpPr/>
          <p:nvPr/>
        </p:nvSpPr>
        <p:spPr>
          <a:xfrm>
            <a:off x="4932040" y="4509120"/>
            <a:ext cx="648072" cy="1800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85222A-1725-D32A-2DCF-43818B8D5CB5}"/>
              </a:ext>
            </a:extLst>
          </p:cNvPr>
          <p:cNvSpPr txBox="1"/>
          <p:nvPr/>
        </p:nvSpPr>
        <p:spPr>
          <a:xfrm>
            <a:off x="2123728" y="5805265"/>
            <a:ext cx="974058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Click “build” button.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62C052-2C7D-A23A-0F30-9A11FC53E6A4}"/>
              </a:ext>
            </a:extLst>
          </p:cNvPr>
          <p:cNvSpPr/>
          <p:nvPr/>
        </p:nvSpPr>
        <p:spPr>
          <a:xfrm>
            <a:off x="1691680" y="5901805"/>
            <a:ext cx="360040" cy="36024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1016160-BEA1-4E07-E5A3-14937812FC12}"/>
              </a:ext>
            </a:extLst>
          </p:cNvPr>
          <p:cNvSpPr/>
          <p:nvPr/>
        </p:nvSpPr>
        <p:spPr>
          <a:xfrm>
            <a:off x="4485231" y="4430531"/>
            <a:ext cx="360040" cy="36024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16153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843E931-5EC2-7ED3-AA75-72DB7BC1C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798" y="2019176"/>
            <a:ext cx="5296734" cy="42346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503.2 UI Design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5" y="1250428"/>
            <a:ext cx="2909840" cy="28295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UI Design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500. run or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set up break point and run debugger (start debugging of startup  project)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The “UI” will be displayed.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https://www.youtube.com/watch?v=CRVwBNkn63s&amp;list=PLD0D54219E5F2544D&amp;index=3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99E5B2-4A13-BE50-20DF-79DE4423971B}"/>
              </a:ext>
            </a:extLst>
          </p:cNvPr>
          <p:cNvSpPr/>
          <p:nvPr/>
        </p:nvSpPr>
        <p:spPr>
          <a:xfrm flipV="1">
            <a:off x="3567798" y="5661368"/>
            <a:ext cx="348149" cy="2216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ABE050-2A85-4C3D-F759-62858A8B4AC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3915947" y="4079966"/>
            <a:ext cx="388055" cy="169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2B6721B-00BD-CE58-99BF-23E3FF58A5F1}"/>
              </a:ext>
            </a:extLst>
          </p:cNvPr>
          <p:cNvSpPr/>
          <p:nvPr/>
        </p:nvSpPr>
        <p:spPr>
          <a:xfrm>
            <a:off x="4304002" y="2276873"/>
            <a:ext cx="4560530" cy="36061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85222A-1725-D32A-2DCF-43818B8D5CB5}"/>
              </a:ext>
            </a:extLst>
          </p:cNvPr>
          <p:cNvSpPr txBox="1"/>
          <p:nvPr/>
        </p:nvSpPr>
        <p:spPr>
          <a:xfrm>
            <a:off x="3074382" y="5606060"/>
            <a:ext cx="436033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run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62C052-2C7D-A23A-0F30-9A11FC53E6A4}"/>
              </a:ext>
            </a:extLst>
          </p:cNvPr>
          <p:cNvSpPr/>
          <p:nvPr/>
        </p:nvSpPr>
        <p:spPr>
          <a:xfrm>
            <a:off x="2825447" y="5642432"/>
            <a:ext cx="191552" cy="20425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1016160-BEA1-4E07-E5A3-14937812FC12}"/>
              </a:ext>
            </a:extLst>
          </p:cNvPr>
          <p:cNvSpPr/>
          <p:nvPr/>
        </p:nvSpPr>
        <p:spPr>
          <a:xfrm>
            <a:off x="1408607" y="5963992"/>
            <a:ext cx="211065" cy="20131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7D7DFC-EF5C-78C0-4E0A-6682DC465BAD}"/>
              </a:ext>
            </a:extLst>
          </p:cNvPr>
          <p:cNvSpPr txBox="1"/>
          <p:nvPr/>
        </p:nvSpPr>
        <p:spPr>
          <a:xfrm>
            <a:off x="1680089" y="5934471"/>
            <a:ext cx="1859018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Set up break point and run debugger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55D59D-561C-ABDA-3DBF-FB6306420CA3}"/>
              </a:ext>
            </a:extLst>
          </p:cNvPr>
          <p:cNvSpPr/>
          <p:nvPr/>
        </p:nvSpPr>
        <p:spPr>
          <a:xfrm flipV="1">
            <a:off x="3567798" y="5892312"/>
            <a:ext cx="348149" cy="2216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61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9FF9123-A31B-43A4-9890-9DC284643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343" y="3299662"/>
            <a:ext cx="4605022" cy="305668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503.1 Qt Folder and File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8"/>
            <a:ext cx="8248775" cy="16841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Qt Folders and Files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several mode on the left side of Qt Creator: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Welcome Mode: Create project, open project, examples, tutorials, marketplace. Nothing import.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Edit Mode: Text editor to write code. We spend most time here.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https://www.youtube.com/watch?v=CRVwBNkn63s&amp;list=PLD0D54219E5F2544D&amp;index=3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216F9C-CA3E-60EC-93D0-0A310C63AC7F}"/>
              </a:ext>
            </a:extLst>
          </p:cNvPr>
          <p:cNvSpPr/>
          <p:nvPr/>
        </p:nvSpPr>
        <p:spPr>
          <a:xfrm>
            <a:off x="4065370" y="3491809"/>
            <a:ext cx="497041" cy="18038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7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BC0BC92-14A1-D2D8-442B-FFFB34454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50" y="2100233"/>
            <a:ext cx="4468500" cy="25600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503.1 Qt Folder and File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8"/>
            <a:ext cx="8248775" cy="724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Qt Folders and Files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Design Mode: Click Forms/mainwindow.ui to start the Design Mode.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https://www.youtube.com/watch?v=CRVwBNkn63s&amp;list=PLD0D54219E5F2544D&amp;index=3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216F9C-CA3E-60EC-93D0-0A310C63AC7F}"/>
              </a:ext>
            </a:extLst>
          </p:cNvPr>
          <p:cNvSpPr/>
          <p:nvPr/>
        </p:nvSpPr>
        <p:spPr>
          <a:xfrm>
            <a:off x="971599" y="3429000"/>
            <a:ext cx="1032137" cy="367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81A807-E25F-C586-3FA1-201C3D1A9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679241"/>
            <a:ext cx="5701591" cy="384463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67F968-8FC1-DB7E-6BBB-1C7F901DC5C9}"/>
              </a:ext>
            </a:extLst>
          </p:cNvPr>
          <p:cNvSpPr/>
          <p:nvPr/>
        </p:nvSpPr>
        <p:spPr>
          <a:xfrm>
            <a:off x="2590800" y="3458260"/>
            <a:ext cx="432048" cy="4247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5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F1DA9B3-946C-D66A-F4BC-ABF445D80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128" y="2190460"/>
            <a:ext cx="6585743" cy="36554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503.1 Qt Folder and File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9"/>
            <a:ext cx="8248775" cy="7384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Qt Folders and Files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Debug Mode: For bugs fixing. We will not spend too much time here.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https://www.youtube.com/watch?v=CRVwBNkn63s&amp;list=PLD0D54219E5F2544D&amp;index=3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216F9C-CA3E-60EC-93D0-0A310C63AC7F}"/>
              </a:ext>
            </a:extLst>
          </p:cNvPr>
          <p:cNvSpPr/>
          <p:nvPr/>
        </p:nvSpPr>
        <p:spPr>
          <a:xfrm>
            <a:off x="1306013" y="3677710"/>
            <a:ext cx="2257874" cy="19965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1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F7CF4C5-1221-A0DE-A4F7-82FF52106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2619333"/>
            <a:ext cx="6867525" cy="33813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503.1 Qt Folder and File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8"/>
            <a:ext cx="8248775" cy="10132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Qt Folders and Files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6. Analyze: Tune up the code performance.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https://www.youtube.com/watch?v=CRVwBNkn63s&amp;list=PLD0D54219E5F2544D&amp;index=3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216F9C-CA3E-60EC-93D0-0A310C63AC7F}"/>
              </a:ext>
            </a:extLst>
          </p:cNvPr>
          <p:cNvSpPr/>
          <p:nvPr/>
        </p:nvSpPr>
        <p:spPr>
          <a:xfrm>
            <a:off x="3347864" y="2969958"/>
            <a:ext cx="4536504" cy="28353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5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38C531-1089-0A19-9583-60EACF5A1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361286"/>
            <a:ext cx="5267018" cy="41776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503.1 Qt Folder and File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8"/>
            <a:ext cx="8248775" cy="10132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Qt Folders and Files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 Project Mode: main project setting, version of Qt, compiler, editor setting, coding style.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https://www.youtube.com/watch?v=CRVwBNkn63s&amp;list=PLD0D54219E5F2544D&amp;index=3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216F9C-CA3E-60EC-93D0-0A310C63AC7F}"/>
              </a:ext>
            </a:extLst>
          </p:cNvPr>
          <p:cNvSpPr/>
          <p:nvPr/>
        </p:nvSpPr>
        <p:spPr>
          <a:xfrm>
            <a:off x="1475656" y="3860273"/>
            <a:ext cx="529683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3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E675EC-C6D8-ED1D-296A-187DFFA36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900" y="2308744"/>
            <a:ext cx="6372200" cy="434077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503.1 Qt Folder and File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8"/>
            <a:ext cx="8248775" cy="10132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Qt Folders and Files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7. Help: Document </a:t>
            </a:r>
            <a:r>
              <a:rPr lang="en-US" sz="1800">
                <a:solidFill>
                  <a:schemeClr val="tx1"/>
                </a:solidFill>
              </a:rPr>
              <a:t>for help.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https://www.youtube.com/watch?v=CRVwBNkn63s&amp;list=PLD0D54219E5F2544D&amp;index=3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216F9C-CA3E-60EC-93D0-0A310C63AC7F}"/>
              </a:ext>
            </a:extLst>
          </p:cNvPr>
          <p:cNvSpPr/>
          <p:nvPr/>
        </p:nvSpPr>
        <p:spPr>
          <a:xfrm>
            <a:off x="1415584" y="4149985"/>
            <a:ext cx="529683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9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503.1 Qt Folder and File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1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</TotalTime>
  <Words>1024</Words>
  <Application>Microsoft Office PowerPoint</Application>
  <PresentationFormat>On-screen Show (4:3)</PresentationFormat>
  <Paragraphs>148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佈景主題</vt:lpstr>
      <vt:lpstr>503 Qt: UI Creator Mode</vt:lpstr>
      <vt:lpstr>503 Qt: UI Creator Mode</vt:lpstr>
      <vt:lpstr>503.1 Qt Folder and File</vt:lpstr>
      <vt:lpstr>503.1 Qt Folder and File</vt:lpstr>
      <vt:lpstr>503.1 Qt Folder and File</vt:lpstr>
      <vt:lpstr>503.1 Qt Folder and File</vt:lpstr>
      <vt:lpstr>503.1 Qt Folder and File</vt:lpstr>
      <vt:lpstr>503.1 Qt Folder and File</vt:lpstr>
      <vt:lpstr>503.1 Qt Folder and File</vt:lpstr>
      <vt:lpstr>503.1 Qt Folder and File</vt:lpstr>
      <vt:lpstr>503.1 Qt Folder and File</vt:lpstr>
      <vt:lpstr>503.1 Qt Folder and File</vt:lpstr>
      <vt:lpstr>503.1 Qt Folder and File</vt:lpstr>
      <vt:lpstr>503.1 Qt Folder and File</vt:lpstr>
      <vt:lpstr>503.1 Qt Folder and File</vt:lpstr>
      <vt:lpstr>503.2 UI Design</vt:lpstr>
      <vt:lpstr>503.2 UI Design</vt:lpstr>
      <vt:lpstr>503.2 UI Design</vt:lpstr>
      <vt:lpstr>503.2 UI Design</vt:lpstr>
      <vt:lpstr>503.2 UI Design</vt:lpstr>
      <vt:lpstr>503.2 UI Design</vt:lpstr>
      <vt:lpstr>503.2 UI Design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1126</cp:revision>
  <dcterms:created xsi:type="dcterms:W3CDTF">2018-09-28T16:40:41Z</dcterms:created>
  <dcterms:modified xsi:type="dcterms:W3CDTF">2022-10-31T16:55:39Z</dcterms:modified>
</cp:coreProperties>
</file>