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96" r:id="rId4"/>
    <p:sldId id="30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2" d="100"/>
          <a:sy n="52" d="100"/>
        </p:scale>
        <p:origin x="16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504 Basic Qt Application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 Basic Qt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Qt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Basic </a:t>
            </a:r>
            <a:r>
              <a:rPr lang="en-US" sz="1800">
                <a:solidFill>
                  <a:schemeClr val="tx1"/>
                </a:solidFill>
              </a:rPr>
              <a:t>Qt Application.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504.1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9090CD-A806-EBA9-88F3-2586B18F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75617"/>
            <a:ext cx="5435487" cy="42097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504.1 Qt Folder and File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8"/>
            <a:ext cx="2405782" cy="3906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Qt Folders and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install in x86-windows-msvc2022-pe-64bit are automatically selected.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any project management tools, then click configure button under “Project Management”.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https://www.youtube.com/watch?v=HnuY7NhzLGM&amp;list=PLD0D54219E5F2544D&amp;index=4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735C6-E21C-CC5F-5567-77D5AA3F8067}"/>
              </a:ext>
            </a:extLst>
          </p:cNvPr>
          <p:cNvSpPr/>
          <p:nvPr/>
        </p:nvSpPr>
        <p:spPr>
          <a:xfrm>
            <a:off x="7668344" y="2420888"/>
            <a:ext cx="61095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ED6C2-937A-9ED0-7E09-A98746282C6A}"/>
              </a:ext>
            </a:extLst>
          </p:cNvPr>
          <p:cNvSpPr/>
          <p:nvPr/>
        </p:nvSpPr>
        <p:spPr>
          <a:xfrm>
            <a:off x="776820" y="3068960"/>
            <a:ext cx="1922972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998F08-435F-7FB2-882D-AD995D717B4A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2699792" y="2564904"/>
            <a:ext cx="4968552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16F9C-CA3E-60EC-93D0-0A310C63AC7F}"/>
              </a:ext>
            </a:extLst>
          </p:cNvPr>
          <p:cNvSpPr/>
          <p:nvPr/>
        </p:nvSpPr>
        <p:spPr>
          <a:xfrm>
            <a:off x="3851920" y="4149080"/>
            <a:ext cx="2880320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114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504 Basic Qt Application</vt:lpstr>
      <vt:lpstr>504 Basic Qt Application</vt:lpstr>
      <vt:lpstr>504.1 Qt Folder and File</vt:lpstr>
      <vt:lpstr>504.1 Qt Folder and File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1126</cp:revision>
  <dcterms:created xsi:type="dcterms:W3CDTF">2018-09-28T16:40:41Z</dcterms:created>
  <dcterms:modified xsi:type="dcterms:W3CDTF">2022-10-31T16:55:31Z</dcterms:modified>
</cp:coreProperties>
</file>