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308" r:id="rId4"/>
    <p:sldId id="296" r:id="rId5"/>
    <p:sldId id="307" r:id="rId6"/>
    <p:sldId id="309" r:id="rId7"/>
    <p:sldId id="310" r:id="rId8"/>
    <p:sldId id="311" r:id="rId9"/>
    <p:sldId id="312" r:id="rId10"/>
    <p:sldId id="313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96806" autoAdjust="0"/>
  </p:normalViewPr>
  <p:slideViewPr>
    <p:cSldViewPr>
      <p:cViewPr varScale="1">
        <p:scale>
          <a:sx n="52" d="100"/>
          <a:sy n="52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505 Difference in Operator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505.3 Arrow (-&gt;)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20345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(-&gt;)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we have a pointer, we use arrow (-&gt;) to access the member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we </a:t>
            </a:r>
            <a:r>
              <a:rPr lang="en-US" sz="1800">
                <a:solidFill>
                  <a:schemeClr val="tx1"/>
                </a:solidFill>
              </a:rPr>
              <a:t>have an </a:t>
            </a:r>
            <a:r>
              <a:rPr lang="en-US" sz="1800" dirty="0">
                <a:solidFill>
                  <a:schemeClr val="tx1"/>
                </a:solidFill>
              </a:rPr>
              <a:t>object, we use dot (.) to access the member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understand when should we use arrow (-&gt;) and when do we use dot (.) operator.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6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 Difference in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8927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Differences in Operators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differences in Operators.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05_Operator_Difference project and copy main.cpp from 04_Basic_QtApp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wondering why we need the arrow in “-&gt;” in “label-&gt;show();”  instead of “.” operator in “label.show();”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E1D1E-5D32-2798-B205-6D2342ED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3346958"/>
            <a:ext cx="6134100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33335-E8A9-F3A1-F16C-2F087C80C548}"/>
              </a:ext>
            </a:extLst>
          </p:cNvPr>
          <p:cNvSpPr/>
          <p:nvPr/>
        </p:nvSpPr>
        <p:spPr>
          <a:xfrm>
            <a:off x="2886362" y="4591631"/>
            <a:ext cx="2880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95AE7C-1C00-B5E4-1750-7DFD2F332D83}"/>
              </a:ext>
            </a:extLst>
          </p:cNvPr>
          <p:cNvSpPr/>
          <p:nvPr/>
        </p:nvSpPr>
        <p:spPr>
          <a:xfrm>
            <a:off x="5004048" y="2492896"/>
            <a:ext cx="648072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B5928E-B026-8519-A9A3-CEE73D8EA340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3030378" y="2924944"/>
            <a:ext cx="2297706" cy="166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 Difference in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7"/>
            <a:ext cx="8241831" cy="13681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Differences in Operators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lot of people are confused about double columns (::), dot (.), and arrow (-&gt;) operators.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All of these are allowed to access functions in the classes or objects.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E1D1E-5D32-2798-B205-6D2342ED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998087"/>
            <a:ext cx="6134100" cy="2219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9121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505.1 Double Columns (::)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1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505.1 Double Columns (::)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42668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Columns (::)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have a class a, we want to use a member function called b.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define the member function b in class 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“::” specify which class the member function b is coming from.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have same function name b in several classes. For example,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tuna::b()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bacon::b()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have same function name b() in class a, class tuna, and class bacon.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double column (::) specify which class the member function coming from.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have same function b() from classes, we use double column (::) to specify which classes that function b() is coming from.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6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505.2 Dot (.)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6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505.2 Dot (.)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21785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Dot (.)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the dot (.) operator, such as, a.b() or tuna.b(), is the most common one that we use before, whenever tuna is an object and b is the member function of that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dot (.) operator allows you to use the member function of that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dot (.) operator is the same as c++ syntax for object to access the member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38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505.3 Arrow (-&gt;)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5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505.3 Arrow (-&gt;) Operator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4" y="1250427"/>
            <a:ext cx="7806383" cy="47458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Arrow (-&gt;) Operator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create an object use a pointer to point to the created label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QLabel *label = new QLabel (“Gametime!”);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“pointer to created object” and an “object” are two very different things.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the asterisk (*label) indicate that is pointer to object label.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a-&gt;b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is exactly same thing as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(*a).b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means that we want to use member function  b from class pointer 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same syntax as c++ which uses “a-&gt;b” or “(*a).b” for pointer of object a to member function 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dot (.) operator is used to access member function in object and arrow (-&gt;) operator is used to access member function in pointer of class.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arrow (-&gt;) is used to de-reference the address of object to access the member function.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https://www.youtube.com/watch?v=ufnA4UOKAFE&amp;list=PLD0D54219E5F2544D&amp;index=5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5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726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505 Difference in Operator</vt:lpstr>
      <vt:lpstr>505 Difference in Operator</vt:lpstr>
      <vt:lpstr>505 Difference in Operator</vt:lpstr>
      <vt:lpstr>505.1 Double Columns (::) Operator</vt:lpstr>
      <vt:lpstr>505.1 Double Columns (::) Operator</vt:lpstr>
      <vt:lpstr>505.2 Dot (.) Operator</vt:lpstr>
      <vt:lpstr>505.2 Dot (.) Operator</vt:lpstr>
      <vt:lpstr>505.3 Arrow (-&gt;) Operator</vt:lpstr>
      <vt:lpstr>505.3 Arrow (-&gt;) Operator</vt:lpstr>
      <vt:lpstr>505.3 Arrow (-&gt;) Operator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1218</cp:revision>
  <dcterms:created xsi:type="dcterms:W3CDTF">2018-09-28T16:40:41Z</dcterms:created>
  <dcterms:modified xsi:type="dcterms:W3CDTF">2022-11-01T04:15:37Z</dcterms:modified>
</cp:coreProperties>
</file>