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308" r:id="rId4"/>
    <p:sldId id="296" r:id="rId5"/>
    <p:sldId id="307" r:id="rId6"/>
    <p:sldId id="309" r:id="rId7"/>
    <p:sldId id="310" r:id="rId8"/>
    <p:sldId id="311" r:id="rId9"/>
    <p:sldId id="312" r:id="rId10"/>
    <p:sldId id="315" r:id="rId11"/>
    <p:sldId id="313" r:id="rId12"/>
    <p:sldId id="316" r:id="rId13"/>
    <p:sldId id="314" r:id="rId14"/>
    <p:sldId id="317" r:id="rId15"/>
    <p:sldId id="318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3" autoAdjust="0"/>
    <p:restoredTop sz="96806" autoAdjust="0"/>
  </p:normalViewPr>
  <p:slideViewPr>
    <p:cSldViewPr>
      <p:cViewPr varScale="1">
        <p:scale>
          <a:sx n="52" d="100"/>
          <a:sy n="52" d="100"/>
        </p:scale>
        <p:origin x="9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506 Signal and Slot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506.3 Change app to prog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70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77D947-9582-E8CE-E2E5-DEED4802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3429000"/>
            <a:ext cx="7372350" cy="2181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506.3 Change app to prog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8248776" cy="9649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Change app to prog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need to change app to prog.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https://www.youtube.com/watch?v=swZNOKKkQiw&amp;list=PLD0D54219E5F2544D&amp;index=6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5A914D-6C90-6558-CE97-ADB126214029}"/>
              </a:ext>
            </a:extLst>
          </p:cNvPr>
          <p:cNvSpPr/>
          <p:nvPr/>
        </p:nvSpPr>
        <p:spPr>
          <a:xfrm>
            <a:off x="6021748" y="4519612"/>
            <a:ext cx="720080" cy="1942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16C9B-7B03-5D57-94D7-39F297CB8626}"/>
              </a:ext>
            </a:extLst>
          </p:cNvPr>
          <p:cNvSpPr/>
          <p:nvPr/>
        </p:nvSpPr>
        <p:spPr>
          <a:xfrm>
            <a:off x="3069420" y="4047479"/>
            <a:ext cx="648072" cy="2662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491A1D-C1FD-D8EC-3F51-7391E28D64C9}"/>
              </a:ext>
            </a:extLst>
          </p:cNvPr>
          <p:cNvCxnSpPr>
            <a:endCxn id="8" idx="1"/>
          </p:cNvCxnSpPr>
          <p:nvPr/>
        </p:nvCxnSpPr>
        <p:spPr>
          <a:xfrm>
            <a:off x="3717492" y="4191495"/>
            <a:ext cx="2304256" cy="42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9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506.4 Rerun Signal and Slot App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63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77D947-9582-E8CE-E2E5-DEED4802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3429000"/>
            <a:ext cx="7372350" cy="2181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506.4 Rerun Signal and Slot App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8248776" cy="9649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Rerun Signal and Slot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run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Then, we click and quit the program.</a:t>
            </a:r>
            <a:endParaRPr lang="en-US" sz="1800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https://www.youtube.com/watch?v=swZNOKKkQiw&amp;list=PLD0D54219E5F2544D&amp;index=6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5A914D-6C90-6558-CE97-ADB126214029}"/>
              </a:ext>
            </a:extLst>
          </p:cNvPr>
          <p:cNvSpPr/>
          <p:nvPr/>
        </p:nvSpPr>
        <p:spPr>
          <a:xfrm>
            <a:off x="6021748" y="4519612"/>
            <a:ext cx="720080" cy="1942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16C9B-7B03-5D57-94D7-39F297CB8626}"/>
              </a:ext>
            </a:extLst>
          </p:cNvPr>
          <p:cNvSpPr/>
          <p:nvPr/>
        </p:nvSpPr>
        <p:spPr>
          <a:xfrm>
            <a:off x="3069420" y="4047479"/>
            <a:ext cx="648072" cy="2662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491A1D-C1FD-D8EC-3F51-7391E28D64C9}"/>
              </a:ext>
            </a:extLst>
          </p:cNvPr>
          <p:cNvCxnSpPr>
            <a:endCxn id="8" idx="1"/>
          </p:cNvCxnSpPr>
          <p:nvPr/>
        </p:nvCxnSpPr>
        <p:spPr>
          <a:xfrm>
            <a:off x="3717492" y="4191495"/>
            <a:ext cx="2304256" cy="42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7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506.5 Summary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42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506.5 Summary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8"/>
            <a:ext cx="8248776" cy="1314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order to have user interaction, we need to have signals and slots.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Signals is the event that user does, and the slot is the code to run whenever the user clicks the button.</a:t>
            </a:r>
            <a:endParaRPr lang="en-US" sz="1800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https://www.youtube.com/watch?v=swZNOKKkQiw&amp;list=PLD0D54219E5F2544D&amp;index=6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D8CB6-DD7D-F041-4719-5E9ADCCB0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3429000"/>
            <a:ext cx="7372350" cy="2181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F7FB0F-78B5-9A1C-2A84-D4E2DB74474F}"/>
              </a:ext>
            </a:extLst>
          </p:cNvPr>
          <p:cNvSpPr/>
          <p:nvPr/>
        </p:nvSpPr>
        <p:spPr>
          <a:xfrm>
            <a:off x="4139952" y="4437112"/>
            <a:ext cx="180020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DAF468-A461-1770-DC65-8150F7D174FA}"/>
              </a:ext>
            </a:extLst>
          </p:cNvPr>
          <p:cNvSpPr/>
          <p:nvPr/>
        </p:nvSpPr>
        <p:spPr>
          <a:xfrm>
            <a:off x="6553200" y="4437112"/>
            <a:ext cx="154719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FD155-00D7-D3BC-38F2-01FBC4836E5A}"/>
              </a:ext>
            </a:extLst>
          </p:cNvPr>
          <p:cNvSpPr/>
          <p:nvPr/>
        </p:nvSpPr>
        <p:spPr>
          <a:xfrm>
            <a:off x="1979712" y="1870869"/>
            <a:ext cx="2016224" cy="4060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B64-CD79-96BB-6939-C1707712B81C}"/>
              </a:ext>
            </a:extLst>
          </p:cNvPr>
          <p:cNvSpPr/>
          <p:nvPr/>
        </p:nvSpPr>
        <p:spPr>
          <a:xfrm>
            <a:off x="4716016" y="1870869"/>
            <a:ext cx="2232248" cy="4060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5BA9FC-99F8-0181-DC04-AAF70B1CE491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2987824" y="2276872"/>
            <a:ext cx="2052228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C1FC1F-6EB5-CAA2-7541-B0C11F7CC1D8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>
            <a:off x="5832140" y="2276872"/>
            <a:ext cx="1494656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506 Signal and Slot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3681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Signal and Slot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Signals and Slots.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06_Signal_Slot project and copy main.cpp from 05_Operator_Difference project.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https://www.youtube.com/watch?v=swZNOKKkQiw&amp;list=PLD0D54219E5F2544D&amp;index=6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2DE944-C2F2-C12A-F854-6A2E7D95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10632"/>
            <a:ext cx="4819650" cy="1733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506 Signal and Slot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3681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Signal and Slot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Signals and Slots are the way that we can have the user interact with a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program below, the user cannot interact with the program in any way.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the reason why we need to learn about signals and slots.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https://www.youtube.com/watch?v=swZNOKKkQiw&amp;list=PLD0D54219E5F2544D&amp;index=6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2DE944-C2F2-C12A-F854-6A2E7D95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10632"/>
            <a:ext cx="4819650" cy="1733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5419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506.1 QPushButton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1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506.1 QPushButton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7806383" cy="16738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QPushButton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First, we include the QPushButton.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Then, we create *button point to QPushButton object.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Then, we use “-&gt; to access the pointer which access the member function show() of button object. The button is displayed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https://www.youtube.com/watch?v=swZNOKKkQiw&amp;list=PLD0D54219E5F2544D&amp;index=6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6E061-68BD-B962-AA91-D7CC10FD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50" y="3573016"/>
            <a:ext cx="8373676" cy="29286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495282-8307-E6F0-70B4-F79E9AB42049}"/>
              </a:ext>
            </a:extLst>
          </p:cNvPr>
          <p:cNvSpPr/>
          <p:nvPr/>
        </p:nvSpPr>
        <p:spPr>
          <a:xfrm>
            <a:off x="465850" y="3573016"/>
            <a:ext cx="1306518" cy="7207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B0D2CE-D15D-ED7F-1E55-4DFDEE2C4FBB}"/>
              </a:ext>
            </a:extLst>
          </p:cNvPr>
          <p:cNvSpPr/>
          <p:nvPr/>
        </p:nvSpPr>
        <p:spPr>
          <a:xfrm>
            <a:off x="3131840" y="2564904"/>
            <a:ext cx="3240360" cy="3593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8E6CE9-2DCD-45E4-60CF-02543BCBCBA0}"/>
              </a:ext>
            </a:extLst>
          </p:cNvPr>
          <p:cNvCxnSpPr>
            <a:stCxn id="10" idx="2"/>
          </p:cNvCxnSpPr>
          <p:nvPr/>
        </p:nvCxnSpPr>
        <p:spPr>
          <a:xfrm flipH="1">
            <a:off x="1763688" y="2924300"/>
            <a:ext cx="2988332" cy="100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46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506.2 Signal and Slot of Button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6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506.2 Signal and Slot of Button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8248776" cy="32586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Signal and Slot of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need the signal and slot for the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Signal and slot allow us to add functionality to the widget or functionality to the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Before, we display the button on the screen, we want to use QObject to connect  signal and slot.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QObject::connect(button, SIGNAL(), &amp;app, SLOT()) takes several parameters.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discuss first (button) and third (&amp;app) parameters later.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only focus on SIGNAL() and SLOT() parameters.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user click a button, a signal is going to be generated at SIGNAL().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https://www.youtube.com/watch?v=swZNOKKkQiw&amp;list=PLD0D54219E5F2544D&amp;index=6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463C2E-F716-7849-29C9-0328E4EB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627429"/>
            <a:ext cx="6191250" cy="1933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B3F8A9-2D4A-2929-10F2-7882D32ABFF0}"/>
              </a:ext>
            </a:extLst>
          </p:cNvPr>
          <p:cNvSpPr/>
          <p:nvPr/>
        </p:nvSpPr>
        <p:spPr>
          <a:xfrm>
            <a:off x="2051720" y="5607573"/>
            <a:ext cx="568863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0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506.2 Signal and Slot of Button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8248776" cy="28072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Signal and Slot of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Signal can be generated when user slide a slider, choose an option from a drop-down menu, or click the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we only concern about generating a signal whenever the user click that button, we add the “SIGNAL (clicked())”. This means generate a signal whenever the user click the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use the “connect(button, SIGNAL(clicked), &amp;app, SLOY())” function to associate the signal to which is clicked with a certain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https://www.youtube.com/watch?v=swZNOKKkQiw&amp;list=PLD0D54219E5F2544D&amp;index=6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4AE9B-F5CE-CDF4-FDA1-C34C3C1E0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422775"/>
            <a:ext cx="6191250" cy="1933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5A914D-6C90-6558-CE97-ADB126214029}"/>
              </a:ext>
            </a:extLst>
          </p:cNvPr>
          <p:cNvSpPr/>
          <p:nvPr/>
        </p:nvSpPr>
        <p:spPr>
          <a:xfrm>
            <a:off x="1763688" y="5402919"/>
            <a:ext cx="568863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9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13879D-3C73-DF7E-0958-47274FE3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299401"/>
            <a:ext cx="7029450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506.2 Signal and Slot of Button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8248776" cy="29706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Signal and Slot of Button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function is in the SLOT().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Whenever the user clicked the signal, the thing in the slot happens.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do we want to happen whenever the user clicked the button?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the slot or the event that happens, we just want to quit.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quit() function just want to quite the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connect() function is used to associate the SIGNAL() and SLOT().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signal we chose was click the button and the slot that we chose was quit the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https://www.youtube.com/watch?v=swZNOKKkQiw&amp;list=PLD0D54219E5F2544D&amp;index=6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5A914D-6C90-6558-CE97-ADB126214029}"/>
              </a:ext>
            </a:extLst>
          </p:cNvPr>
          <p:cNvSpPr/>
          <p:nvPr/>
        </p:nvSpPr>
        <p:spPr>
          <a:xfrm>
            <a:off x="6720880" y="5242448"/>
            <a:ext cx="1379512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3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803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506 Signal and Slot</vt:lpstr>
      <vt:lpstr>506 Signal and Slot</vt:lpstr>
      <vt:lpstr>506 Signal and Slot</vt:lpstr>
      <vt:lpstr>506.1 QPushButton</vt:lpstr>
      <vt:lpstr>506.1 QPushButton</vt:lpstr>
      <vt:lpstr>506.2 Signal and Slot of Button</vt:lpstr>
      <vt:lpstr>506.2 Signal and Slot of Button</vt:lpstr>
      <vt:lpstr>506.2 Signal and Slot of Button</vt:lpstr>
      <vt:lpstr>506.2 Signal and Slot of Button</vt:lpstr>
      <vt:lpstr>506.3 Change app to prog </vt:lpstr>
      <vt:lpstr>506.3 Change app to prog </vt:lpstr>
      <vt:lpstr>506.4 Rerun Signal and Slot App</vt:lpstr>
      <vt:lpstr>506.4 Rerun Signal and Slot App</vt:lpstr>
      <vt:lpstr>506.5 Summary</vt:lpstr>
      <vt:lpstr>506.5 Summary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1265</cp:revision>
  <dcterms:created xsi:type="dcterms:W3CDTF">2018-09-28T16:40:41Z</dcterms:created>
  <dcterms:modified xsi:type="dcterms:W3CDTF">2022-11-01T05:12:34Z</dcterms:modified>
</cp:coreProperties>
</file>