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313" r:id="rId4"/>
    <p:sldId id="312" r:id="rId5"/>
    <p:sldId id="307" r:id="rId6"/>
    <p:sldId id="314" r:id="rId7"/>
    <p:sldId id="315" r:id="rId8"/>
    <p:sldId id="316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3" autoAdjust="0"/>
    <p:restoredTop sz="96806" autoAdjust="0"/>
  </p:normalViewPr>
  <p:slideViewPr>
    <p:cSldViewPr>
      <p:cViewPr varScale="1">
        <p:scale>
          <a:sx n="52" d="100"/>
          <a:sy n="52" d="100"/>
        </p:scale>
        <p:origin x="90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510 Design UI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510 Design UI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10081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Design UI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created the Label widget, Line Edit widget, and Pub Button Widget by the Qt Creator.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https://www.youtube.com/watch?v=DUeMzXc2V_Q&amp;list=PLD0D54219E5F2544D&amp;index=10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029F78-C10C-3E8B-0216-33B38A890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488205"/>
            <a:ext cx="7181850" cy="3600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EC97D57-276C-DB92-83F2-7E435C76C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552" y="1268757"/>
            <a:ext cx="6097188" cy="46338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510 Design UI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2133600" cy="29523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Design UI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the widget, on the right-hand side, we can see the properties.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change the objectName to “okButton”.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https://www.youtube.com/watch?v=DUeMzXc2V_Q&amp;list=PLD0D54219E5F2544D&amp;index=10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EEF8-B8C0-E04C-1245-61F846EC5FCB}"/>
              </a:ext>
            </a:extLst>
          </p:cNvPr>
          <p:cNvSpPr/>
          <p:nvPr/>
        </p:nvSpPr>
        <p:spPr>
          <a:xfrm>
            <a:off x="6372200" y="3212977"/>
            <a:ext cx="2403090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833533-D965-C727-751B-BDE6102D13BC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601144" y="2744923"/>
            <a:ext cx="3771056" cy="75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70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510.1 UI Design: Text Edit Widget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65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2923C4-758C-182F-3CA5-9090118B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798429"/>
            <a:ext cx="7019925" cy="33147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510.1 UI Design: Text Edit Widget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5" y="1250427"/>
            <a:ext cx="7806383" cy="14168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UI Design: Text Edit Widget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Drag and drop the “Text Edit” Widget to the right.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“Text Edit” widget is for paragraph.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“Line Edit” Widget for one line search.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https://www.youtube.com/watch?v=DUeMzXc2V_Q&amp;list=PLD0D54219E5F2544D&amp;index=10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05203B-1584-5858-3056-981EBE9C13A3}"/>
              </a:ext>
            </a:extLst>
          </p:cNvPr>
          <p:cNvSpPr/>
          <p:nvPr/>
        </p:nvSpPr>
        <p:spPr>
          <a:xfrm>
            <a:off x="1524000" y="3736864"/>
            <a:ext cx="1066800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4400C4-AE1A-BB80-627D-99649FFEE980}"/>
              </a:ext>
            </a:extLst>
          </p:cNvPr>
          <p:cNvSpPr/>
          <p:nvPr/>
        </p:nvSpPr>
        <p:spPr>
          <a:xfrm>
            <a:off x="4355976" y="3892204"/>
            <a:ext cx="3168351" cy="17281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B1FA41-579D-8DCD-090B-28003BD83F0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590800" y="3916884"/>
            <a:ext cx="1765176" cy="83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46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510.2 Go To Slot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54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0E28C0-4444-2E6B-FB06-0B7BA008C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10" y="2990378"/>
            <a:ext cx="4238625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510.1 UI Design: Text Edit Widget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5" y="1250427"/>
            <a:ext cx="7806383" cy="10984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UI Design: Text Edit Widget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Push Button Widget, Right Mouse Button, and select “Go to slot…”.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“clicked()”, then we are ready to type in the code.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https://www.youtube.com/watch?v=DUeMzXc2V_Q&amp;list=PLD0D54219E5F2544D&amp;index=10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05203B-1584-5858-3056-981EBE9C13A3}"/>
              </a:ext>
            </a:extLst>
          </p:cNvPr>
          <p:cNvSpPr/>
          <p:nvPr/>
        </p:nvSpPr>
        <p:spPr>
          <a:xfrm>
            <a:off x="2777850" y="5873157"/>
            <a:ext cx="1066800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72CE63-A12A-DD3D-C29A-C9EF02CCC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818" y="2708920"/>
            <a:ext cx="2564372" cy="38299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E53D949-5FC4-687A-826C-B29972866C82}"/>
              </a:ext>
            </a:extLst>
          </p:cNvPr>
          <p:cNvSpPr/>
          <p:nvPr/>
        </p:nvSpPr>
        <p:spPr>
          <a:xfrm>
            <a:off x="6171565" y="3293072"/>
            <a:ext cx="93610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725494-1475-6D18-4FA3-F2A161687AE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3844650" y="4623916"/>
            <a:ext cx="1961168" cy="142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3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510.1 UI Design: Text Edit Widget 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5" y="1250427"/>
            <a:ext cx="7806383" cy="7384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UI Design: Text Edit Widget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ready to insert the callback code.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https://www.youtube.com/watch?v=DUeMzXc2V_Q&amp;list=PLD0D54219E5F2544D&amp;index=10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DD3A22-49CB-2FA4-C83F-BEF0A79F7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66" y="2134245"/>
            <a:ext cx="6896100" cy="4076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1278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4161</TotalTime>
  <Words>318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510 Design UI</vt:lpstr>
      <vt:lpstr>510 Design UI</vt:lpstr>
      <vt:lpstr>510 Design UI</vt:lpstr>
      <vt:lpstr>510.1 UI Design: Text Edit Widget </vt:lpstr>
      <vt:lpstr>510.1 UI Design: Text Edit Widget </vt:lpstr>
      <vt:lpstr>510.2 Go To Slot</vt:lpstr>
      <vt:lpstr>510.1 UI Design: Text Edit Widget </vt:lpstr>
      <vt:lpstr>510.1 UI Design: Text Edit Widget 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1366</cp:revision>
  <dcterms:created xsi:type="dcterms:W3CDTF">2018-09-28T16:40:41Z</dcterms:created>
  <dcterms:modified xsi:type="dcterms:W3CDTF">2022-11-02T05:56:03Z</dcterms:modified>
</cp:coreProperties>
</file>