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16" r:id="rId3"/>
    <p:sldId id="318" r:id="rId4"/>
    <p:sldId id="317" r:id="rId5"/>
    <p:sldId id="312" r:id="rId6"/>
    <p:sldId id="307" r:id="rId7"/>
    <p:sldId id="319" r:id="rId8"/>
    <p:sldId id="320" r:id="rId9"/>
    <p:sldId id="321" r:id="rId10"/>
    <p:sldId id="322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3" autoAdjust="0"/>
    <p:restoredTop sz="96806" autoAdjust="0"/>
  </p:normalViewPr>
  <p:slideViewPr>
    <p:cSldViewPr>
      <p:cViewPr>
        <p:scale>
          <a:sx n="59" d="100"/>
          <a:sy n="59" d="100"/>
        </p:scale>
        <p:origin x="715" y="-2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511 FindCrap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1BBE4A86-F000-C229-CEDA-01070EF40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48" y="2541817"/>
            <a:ext cx="7542136" cy="391560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511.2 findcrap.cpp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5" y="1250427"/>
            <a:ext cx="7806383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findcrap.cpp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https://www.youtube.com/watch?v=pQHFqp0NK4E&amp;list=PLD0D54219E5F2544D&amp;index=11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792A41-D19A-A794-0FCC-A985718DA168}"/>
              </a:ext>
            </a:extLst>
          </p:cNvPr>
          <p:cNvSpPr/>
          <p:nvPr/>
        </p:nvSpPr>
        <p:spPr>
          <a:xfrm>
            <a:off x="2987824" y="4818408"/>
            <a:ext cx="3824770" cy="16390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EA694D-69DD-DF4A-0F72-430E40C8FE30}"/>
              </a:ext>
            </a:extLst>
          </p:cNvPr>
          <p:cNvSpPr txBox="1"/>
          <p:nvPr/>
        </p:nvSpPr>
        <p:spPr>
          <a:xfrm>
            <a:off x="5837292" y="3567910"/>
            <a:ext cx="3199204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We need to define </a:t>
            </a:r>
          </a:p>
          <a:p>
            <a:r>
              <a:rPr lang="en-US" sz="1200" dirty="0"/>
              <a:t>1. callback function: on_pushButton_clicked()</a:t>
            </a:r>
          </a:p>
          <a:p>
            <a:r>
              <a:rPr lang="en-US" sz="1200" dirty="0"/>
              <a:t>2. Function getTextFile()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94C1BB-6CB0-FF54-2F7B-919BC53F6F3D}"/>
              </a:ext>
            </a:extLst>
          </p:cNvPr>
          <p:cNvCxnSpPr>
            <a:cxnSpLocks/>
            <a:stCxn id="11" idx="1"/>
            <a:endCxn id="10" idx="0"/>
          </p:cNvCxnSpPr>
          <p:nvPr/>
        </p:nvCxnSpPr>
        <p:spPr>
          <a:xfrm flipH="1">
            <a:off x="4900209" y="3891076"/>
            <a:ext cx="937083" cy="92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657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511 FindCrap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5" y="1250427"/>
            <a:ext cx="7806383" cy="7384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FindCrap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OK widget and Right-mouse-click to select “Go to slot…”.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https://www.youtube.com/watch?v=pQHFqp0NK4E&amp;list=PLD0D54219E5F2544D&amp;index=11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4E28B8-1D77-D355-533B-5B102CC63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14523"/>
            <a:ext cx="7088088" cy="361162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1278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511 FindCrap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5" y="1250427"/>
            <a:ext cx="3989959" cy="13144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FindCrap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“clicked()” will bring you to the callback function location for code implementation.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https://www.youtube.com/watch?v=pQHFqp0NK4E&amp;list=PLD0D54219E5F2544D&amp;index=11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D7EDAE-FA42-F2B3-E28E-8D675E500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944724"/>
            <a:ext cx="3638550" cy="5505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3021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511 FindCrap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5" y="1250427"/>
            <a:ext cx="7806383" cy="7384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FindCrap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are ready to insert the callback code.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https://www.youtube.com/watch?v=pQHFqp0NK4E&amp;list=PLD0D54219E5F2544D&amp;index=11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167FAF-9570-D7AC-1F6E-BA5DD6850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202" y="2170842"/>
            <a:ext cx="6023248" cy="420695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92367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511.1 findcrap.h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65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511.1 findcrap.h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5" y="1250427"/>
            <a:ext cx="7806383" cy="7384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findcrap.h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add the header function declaration.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https://www.youtube.com/watch?v=pQHFqp0NK4E&amp;list=PLD0D54219E5F2544D&amp;index=11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EF192F-CE83-B075-7B93-7E90FC21D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12969"/>
            <a:ext cx="4854302" cy="39192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5458174-CBB1-F0A6-CCB8-5F3C4888D812}"/>
              </a:ext>
            </a:extLst>
          </p:cNvPr>
          <p:cNvSpPr/>
          <p:nvPr/>
        </p:nvSpPr>
        <p:spPr>
          <a:xfrm>
            <a:off x="3779912" y="5607573"/>
            <a:ext cx="1512168" cy="1976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6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511.1 findcrap.h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5" y="1250427"/>
            <a:ext cx="2477791" cy="31866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findcrap.h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understand line-by-line even the code is automatically generated.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namespace is for grouping.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Public and private member functions.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https://www.youtube.com/watch?v=pQHFqp0NK4E&amp;list=PLD0D54219E5F2544D&amp;index=11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EF192F-CE83-B075-7B93-7E90FC21D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279622"/>
            <a:ext cx="5928320" cy="478638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743194-89BE-D669-9BAE-12350B238694}"/>
              </a:ext>
            </a:extLst>
          </p:cNvPr>
          <p:cNvSpPr/>
          <p:nvPr/>
        </p:nvSpPr>
        <p:spPr>
          <a:xfrm>
            <a:off x="5436096" y="1916832"/>
            <a:ext cx="172819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C75DBE-E47B-1AB4-83DF-563EDB035884}"/>
              </a:ext>
            </a:extLst>
          </p:cNvPr>
          <p:cNvSpPr/>
          <p:nvPr/>
        </p:nvSpPr>
        <p:spPr>
          <a:xfrm>
            <a:off x="5436096" y="2276872"/>
            <a:ext cx="2952328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95EAE8-D4DB-D6BD-7D56-9467D21FAD47}"/>
              </a:ext>
            </a:extLst>
          </p:cNvPr>
          <p:cNvSpPr/>
          <p:nvPr/>
        </p:nvSpPr>
        <p:spPr>
          <a:xfrm>
            <a:off x="5436096" y="4437112"/>
            <a:ext cx="2952328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476CAA-64A6-466E-E86D-F10482A59761}"/>
              </a:ext>
            </a:extLst>
          </p:cNvPr>
          <p:cNvSpPr/>
          <p:nvPr/>
        </p:nvSpPr>
        <p:spPr>
          <a:xfrm>
            <a:off x="5436096" y="3789041"/>
            <a:ext cx="3552056" cy="5760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18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511.2 findcrap.cpp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97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1BBE4A86-F000-C229-CEDA-01070EF40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48" y="2541817"/>
            <a:ext cx="7542136" cy="391560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511.2 findcrap.cpp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5" y="1250427"/>
            <a:ext cx="7806383" cy="10984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findcrap.cpp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findcrap.h is for function declaration.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findcrap.cpp is the function body definition with (::).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https://www.youtube.com/watch?v=pQHFqp0NK4E&amp;list=PLD0D54219E5F2544D&amp;index=11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792A41-D19A-A794-0FCC-A985718DA168}"/>
              </a:ext>
            </a:extLst>
          </p:cNvPr>
          <p:cNvSpPr/>
          <p:nvPr/>
        </p:nvSpPr>
        <p:spPr>
          <a:xfrm>
            <a:off x="6210782" y="3124574"/>
            <a:ext cx="1844550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EA694D-69DD-DF4A-0F72-430E40C8FE30}"/>
              </a:ext>
            </a:extLst>
          </p:cNvPr>
          <p:cNvSpPr txBox="1"/>
          <p:nvPr/>
        </p:nvSpPr>
        <p:spPr>
          <a:xfrm>
            <a:off x="6812594" y="3968466"/>
            <a:ext cx="1431814" cy="83099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“:” is for initialization.</a:t>
            </a:r>
          </a:p>
          <a:p>
            <a:r>
              <a:rPr lang="en-US" sz="1200" dirty="0"/>
              <a:t>QWidget() and ui initialization.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94C1BB-6CB0-FF54-2F7B-919BC53F6F3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H="1" flipV="1">
            <a:off x="7133057" y="3489699"/>
            <a:ext cx="395444" cy="478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A546C01-1F23-294E-344A-02DAB6E009B1}"/>
              </a:ext>
            </a:extLst>
          </p:cNvPr>
          <p:cNvSpPr/>
          <p:nvPr/>
        </p:nvSpPr>
        <p:spPr>
          <a:xfrm>
            <a:off x="5220072" y="1835992"/>
            <a:ext cx="648072" cy="5223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397942-F657-3686-E0B5-AA6C945A829F}"/>
              </a:ext>
            </a:extLst>
          </p:cNvPr>
          <p:cNvSpPr/>
          <p:nvPr/>
        </p:nvSpPr>
        <p:spPr>
          <a:xfrm>
            <a:off x="3779912" y="3140968"/>
            <a:ext cx="36004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9504D5-D3C8-4260-17F3-CFCB8F35327C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3959932" y="2358382"/>
            <a:ext cx="1584176" cy="78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C423509-6BC5-C3AB-7447-00972025252B}"/>
              </a:ext>
            </a:extLst>
          </p:cNvPr>
          <p:cNvSpPr txBox="1"/>
          <p:nvPr/>
        </p:nvSpPr>
        <p:spPr>
          <a:xfrm>
            <a:off x="5248289" y="4313582"/>
            <a:ext cx="900100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destructor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ABD4D1-22C1-ACB6-31C4-881A139F3E33}"/>
              </a:ext>
            </a:extLst>
          </p:cNvPr>
          <p:cNvSpPr txBox="1"/>
          <p:nvPr/>
        </p:nvSpPr>
        <p:spPr>
          <a:xfrm>
            <a:off x="5310682" y="3509714"/>
            <a:ext cx="900100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Copy constructor</a:t>
            </a:r>
          </a:p>
        </p:txBody>
      </p:sp>
    </p:spTree>
    <p:extLst>
      <p:ext uri="{BB962C8B-B14F-4D97-AF65-F5344CB8AC3E}">
        <p14:creationId xmlns:p14="http://schemas.microsoft.com/office/powerpoint/2010/main" val="255543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4188</TotalTime>
  <Words>340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511 FindCrap</vt:lpstr>
      <vt:lpstr>511 FindCrap</vt:lpstr>
      <vt:lpstr>511 FindCrap</vt:lpstr>
      <vt:lpstr>511 FindCrap</vt:lpstr>
      <vt:lpstr>511.1 findcrap.h</vt:lpstr>
      <vt:lpstr>511.1 findcrap.h</vt:lpstr>
      <vt:lpstr>511.1 findcrap.h</vt:lpstr>
      <vt:lpstr>511.2 findcrap.cpp</vt:lpstr>
      <vt:lpstr>511.2 findcrap.cpp</vt:lpstr>
      <vt:lpstr>511.2 findcrap.cpp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1377</cp:revision>
  <dcterms:created xsi:type="dcterms:W3CDTF">2018-09-28T16:40:41Z</dcterms:created>
  <dcterms:modified xsi:type="dcterms:W3CDTF">2022-11-02T06:23:06Z</dcterms:modified>
</cp:coreProperties>
</file>