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4" r:id="rId4"/>
    <p:sldId id="269" r:id="rId5"/>
    <p:sldId id="263" r:id="rId6"/>
    <p:sldId id="265" r:id="rId7"/>
    <p:sldId id="266" r:id="rId8"/>
    <p:sldId id="267" r:id="rId9"/>
    <p:sldId id="268" r:id="rId10"/>
    <p:sldId id="270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github.com/NVIDIA/cuda-s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 Install Cuda </a:t>
            </a:r>
            <a:r>
              <a:rPr lang="en-US" altLang="zh-TW" sz="4000" b="1">
                <a:solidFill>
                  <a:srgbClr val="FFFF00"/>
                </a:solidFill>
              </a:rPr>
              <a:t>on Window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00.1 Select NVCC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NVCC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Project &gt; Properties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https://docs.nvidia.com/nsight-visual-studio-edition/3.2/Content/CUDA_Properties_Config.htm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ACC1D4D-A4E1-E33A-7CBE-B39F00FB6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640" y="2348880"/>
          <a:ext cx="5231435" cy="4115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96000" imgH="5267160" progId="PBrush">
                  <p:embed/>
                </p:oleObj>
              </mc:Choice>
              <mc:Fallback>
                <p:oleObj name="Bitmap Image" r:id="rId2" imgW="6696000" imgH="52671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ACC1D4D-A4E1-E33A-7CBE-B39F00FB6F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2348880"/>
                        <a:ext cx="5231435" cy="411519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02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Install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Because I download cuda sample from github.com. The Sample directory contain Visual Studio solution file is looking for 11.6 version. So, instead of install Cuda 11.7, I install the cuda 11.6.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Google search “cuda toolkit 11.6 download”: https://developer.nvidia.com/cuda-11-6-1-download-archive?target_os=Windows&amp;target_arch=x86_64&amp;target_version=11&amp;target_type=exe_local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3E8823-BF5C-3638-6C2F-CCC3AB478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690757"/>
              </p:ext>
            </p:extLst>
          </p:nvPr>
        </p:nvGraphicFramePr>
        <p:xfrm>
          <a:off x="1547664" y="2852936"/>
          <a:ext cx="60960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192200" imgH="5610240" progId="PBrush">
                  <p:embed/>
                </p:oleObj>
              </mc:Choice>
              <mc:Fallback>
                <p:oleObj name="Bitmap Image" r:id="rId2" imgW="13192200" imgH="56102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F0A48BB-E9A3-30E8-47D7-CF2189D09E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2852936"/>
                        <a:ext cx="6096000" cy="259238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Install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Google search “cuda toolkit download”: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https://developer.nvidia.com/cuda-downloads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AA00831-3150-8B59-247E-70D4C7B3A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670904"/>
              </p:ext>
            </p:extLst>
          </p:nvPr>
        </p:nvGraphicFramePr>
        <p:xfrm>
          <a:off x="1524000" y="2525713"/>
          <a:ext cx="609600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2534840" imgH="3714840" progId="PBrush">
                  <p:embed/>
                </p:oleObj>
              </mc:Choice>
              <mc:Fallback>
                <p:oleObj name="Bitmap Image" r:id="rId3" imgW="12534840" imgH="3714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525713"/>
                        <a:ext cx="6096000" cy="18065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52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Install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Window 10 and Window 11 version are the same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Release 11.7 does not have cuda sample code. Version 11.6 has sample directory.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 code: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9AB7779-6E2A-9B4E-B0A1-586E3AA2B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558436"/>
              </p:ext>
            </p:extLst>
          </p:nvPr>
        </p:nvGraphicFramePr>
        <p:xfrm>
          <a:off x="539552" y="2996952"/>
          <a:ext cx="4837187" cy="3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629320" imgH="4257720" progId="PBrush">
                  <p:embed/>
                </p:oleObj>
              </mc:Choice>
              <mc:Fallback>
                <p:oleObj name="Bitmap Image" r:id="rId3" imgW="5629320" imgH="4257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996952"/>
                        <a:ext cx="4837187" cy="365858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19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Install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the “sample.VS2022.sln”. It will prompt to install the specific version of C++ for Visual Studio IDE for Cuda. The Solution file find cuda 11.6. Take an </a:t>
            </a:r>
            <a:r>
              <a:rPr lang="en-US" sz="1800">
                <a:solidFill>
                  <a:schemeClr val="tx1"/>
                </a:solidFill>
              </a:rPr>
              <a:t>hour.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FD3E60D-EF2D-52AC-ABD9-B54793F57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69815"/>
              </p:ext>
            </p:extLst>
          </p:nvPr>
        </p:nvGraphicFramePr>
        <p:xfrm>
          <a:off x="1547664" y="2348880"/>
          <a:ext cx="6158458" cy="288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572680" imgH="4019400" progId="PBrush">
                  <p:embed/>
                </p:oleObj>
              </mc:Choice>
              <mc:Fallback>
                <p:oleObj name="Bitmap Image" r:id="rId2" imgW="8572680" imgH="4019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2348880"/>
                        <a:ext cx="6158458" cy="288763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A8D5272-B049-41C6-E41E-30178BD63BF5}"/>
              </a:ext>
            </a:extLst>
          </p:cNvPr>
          <p:cNvSpPr/>
          <p:nvPr/>
        </p:nvSpPr>
        <p:spPr>
          <a:xfrm>
            <a:off x="3131840" y="4941168"/>
            <a:ext cx="42484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C696522-87E8-FB73-11B3-401429DC1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448519"/>
              </p:ext>
            </p:extLst>
          </p:nvPr>
        </p:nvGraphicFramePr>
        <p:xfrm>
          <a:off x="1043608" y="5517232"/>
          <a:ext cx="75914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591320" imgH="1114560" progId="PBrush">
                  <p:embed/>
                </p:oleObj>
              </mc:Choice>
              <mc:Fallback>
                <p:oleObj name="Bitmap Image" r:id="rId4" imgW="7591320" imgH="111456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9936294-BE96-1273-3A0F-8C9470C57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5517232"/>
                        <a:ext cx="7591425" cy="11144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58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Install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nvcc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AE6BF9-A3AD-61E2-254A-0BB83FE94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183382"/>
              </p:ext>
            </p:extLst>
          </p:nvPr>
        </p:nvGraphicFramePr>
        <p:xfrm>
          <a:off x="2267744" y="2348880"/>
          <a:ext cx="43719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71840" imgH="1285920" progId="PBrush">
                  <p:embed/>
                </p:oleObj>
              </mc:Choice>
              <mc:Fallback>
                <p:oleObj name="Bitmap Image" r:id="rId2" imgW="4371840" imgH="1285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7744" y="2348880"/>
                        <a:ext cx="4371975" cy="12858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23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Docker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docker pull nvidia/cuda:10.2-devel-ubuntu18.04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–it nvidia/cuda:10.2-devel-ubuntu18.04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nvcc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66B0B84-2F2A-ED76-FDFA-FCF23580F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53529"/>
              </p:ext>
            </p:extLst>
          </p:nvPr>
        </p:nvGraphicFramePr>
        <p:xfrm>
          <a:off x="683568" y="3140968"/>
          <a:ext cx="77533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53320" imgH="2000160" progId="PBrush">
                  <p:embed/>
                </p:oleObj>
              </mc:Choice>
              <mc:Fallback>
                <p:oleObj name="Bitmap Image" r:id="rId2" imgW="7753320" imgH="2000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3140968"/>
                        <a:ext cx="7753350" cy="20002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06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00.1 Select NVCC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26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00.1 Select NVCC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NVCC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Cuda sample is on github.com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https://docs.nvidia.com/nsight-visual-studio-edition/3.2/Content/CUDA_Properties_Config.htm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4442A33-3082-28DA-82E1-48A31CB29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497196"/>
              </p:ext>
            </p:extLst>
          </p:nvPr>
        </p:nvGraphicFramePr>
        <p:xfrm>
          <a:off x="1524000" y="2368550"/>
          <a:ext cx="6096000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887040" imgH="3438360" progId="PBrush">
                  <p:embed/>
                </p:oleObj>
              </mc:Choice>
              <mc:Fallback>
                <p:oleObj name="Bitmap Image" r:id="rId2" imgW="9887040" imgH="3438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2368550"/>
                        <a:ext cx="6096000" cy="211931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12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438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Bitmap Image</vt:lpstr>
      <vt:lpstr>00 Install Cuda on Window</vt:lpstr>
      <vt:lpstr>00 Install Cuda on Ubuntu</vt:lpstr>
      <vt:lpstr>00 Install Cuda on Ubuntu</vt:lpstr>
      <vt:lpstr>00 Install Cuda on Ubuntu</vt:lpstr>
      <vt:lpstr>00 Install Cuda on Ubuntu</vt:lpstr>
      <vt:lpstr>00 Install Cuda on Ubuntu</vt:lpstr>
      <vt:lpstr>00 Docker Cuda on Ubuntu</vt:lpstr>
      <vt:lpstr>00.1 Select NVCC </vt:lpstr>
      <vt:lpstr>00.1 Select NVCC</vt:lpstr>
      <vt:lpstr>00.1 Select NVCC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929</cp:revision>
  <dcterms:created xsi:type="dcterms:W3CDTF">2018-09-28T16:40:41Z</dcterms:created>
  <dcterms:modified xsi:type="dcterms:W3CDTF">2022-09-21T07:33:15Z</dcterms:modified>
</cp:coreProperties>
</file>