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3" r:id="rId4"/>
    <p:sldId id="264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3" d="100"/>
          <a:sy n="83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github.com/NVIDIA/cuda-sampl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8 Simple Multiplication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8 Simple Multiplication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00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Simple Multiplication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the Sample: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https://github.com/NVIDIA/cuda-samples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https://www.youtube.com/watch?v=wxNQQP9U1Bc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DC459D6-89D3-8035-1781-A9E119BDD6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141155"/>
              </p:ext>
            </p:extLst>
          </p:nvPr>
        </p:nvGraphicFramePr>
        <p:xfrm>
          <a:off x="3347864" y="2492896"/>
          <a:ext cx="5481112" cy="4049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039080" imgH="5200560" progId="PBrush">
                  <p:embed/>
                </p:oleObj>
              </mc:Choice>
              <mc:Fallback>
                <p:oleObj name="Bitmap Image" r:id="rId3" imgW="7039080" imgH="5200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7864" y="2492896"/>
                        <a:ext cx="5481112" cy="4049644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B654861F-685B-0912-7851-FCE0191A090D}"/>
              </a:ext>
            </a:extLst>
          </p:cNvPr>
          <p:cNvSpPr/>
          <p:nvPr/>
        </p:nvSpPr>
        <p:spPr>
          <a:xfrm>
            <a:off x="3995936" y="6093296"/>
            <a:ext cx="396044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副標題 2">
            <a:extLst>
              <a:ext uri="{FF2B5EF4-FFF2-40B4-BE49-F238E27FC236}">
                <a16:creationId xmlns:a16="http://schemas.microsoft.com/office/drawing/2014/main" id="{FF40EB5E-1DE0-6507-9032-DC59B80E4ABB}"/>
              </a:ext>
            </a:extLst>
          </p:cNvPr>
          <p:cNvSpPr txBox="1">
            <a:spLocks/>
          </p:cNvSpPr>
          <p:nvPr/>
        </p:nvSpPr>
        <p:spPr>
          <a:xfrm>
            <a:off x="539552" y="2492896"/>
            <a:ext cx="2808313" cy="158417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Read Readme.md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Double click 01_introduction/simpleMultiGPU_vs2022.vcxproj.user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FC6ECED-6935-12AB-39B1-2BC259EE9D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478268"/>
              </p:ext>
            </p:extLst>
          </p:nvPr>
        </p:nvGraphicFramePr>
        <p:xfrm>
          <a:off x="1475656" y="2132856"/>
          <a:ext cx="604837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048360" imgH="2247840" progId="PBrush">
                  <p:embed/>
                </p:oleObj>
              </mc:Choice>
              <mc:Fallback>
                <p:oleObj name="Bitmap Image" r:id="rId2" imgW="6048360" imgH="2247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5656" y="2132856"/>
                        <a:ext cx="6048375" cy="22479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8 Simple Multiplication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Simple Multiplication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Debug -&gt; Start Without Debugging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https://www.youtube.com/watch?v=wxNQQP9U1Bc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54861F-685B-0912-7851-FCE0191A090D}"/>
              </a:ext>
            </a:extLst>
          </p:cNvPr>
          <p:cNvSpPr/>
          <p:nvPr/>
        </p:nvSpPr>
        <p:spPr>
          <a:xfrm>
            <a:off x="4283968" y="2996952"/>
            <a:ext cx="316835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D9AA136-7E49-E028-0713-44715A1D0F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512437"/>
              </p:ext>
            </p:extLst>
          </p:nvPr>
        </p:nvGraphicFramePr>
        <p:xfrm>
          <a:off x="1403648" y="4509120"/>
          <a:ext cx="6096000" cy="204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9220320" imgH="3095640" progId="PBrush">
                  <p:embed/>
                </p:oleObj>
              </mc:Choice>
              <mc:Fallback>
                <p:oleObj name="Bitmap Image" r:id="rId4" imgW="9220320" imgH="3095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3648" y="4509120"/>
                        <a:ext cx="6096000" cy="2046287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327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8 Simple Multiplication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Simple Multiplication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simpleMultiGPU.cu to check the Cuda code.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https://www.youtube.com/watch?v=wxNQQP9U1Bc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08F5504-5BE4-1D0E-A55A-184B2B4E04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006048"/>
              </p:ext>
            </p:extLst>
          </p:nvPr>
        </p:nvGraphicFramePr>
        <p:xfrm>
          <a:off x="1547664" y="2276872"/>
          <a:ext cx="3849687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162920" imgH="7562880" progId="PBrush">
                  <p:embed/>
                </p:oleObj>
              </mc:Choice>
              <mc:Fallback>
                <p:oleObj name="Bitmap Image" r:id="rId2" imgW="7162920" imgH="7562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47664" y="2276872"/>
                        <a:ext cx="3849687" cy="40640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018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</TotalTime>
  <Words>118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Bitmap Image</vt:lpstr>
      <vt:lpstr>8 Simple Multiplication</vt:lpstr>
      <vt:lpstr>8 Simple Multiplication</vt:lpstr>
      <vt:lpstr>8 Simple Multiplication</vt:lpstr>
      <vt:lpstr>8 Simple Multiplication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907</cp:revision>
  <dcterms:created xsi:type="dcterms:W3CDTF">2018-09-28T16:40:41Z</dcterms:created>
  <dcterms:modified xsi:type="dcterms:W3CDTF">2022-09-21T07:53:56Z</dcterms:modified>
</cp:coreProperties>
</file>