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8" r:id="rId14"/>
    <p:sldId id="263" r:id="rId15"/>
    <p:sldId id="265" r:id="rId16"/>
    <p:sldId id="264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VIDIA/cuda-s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 Simple Multiplication for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059573-61CF-B5ED-8086-217D11E62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16017"/>
              </p:ext>
            </p:extLst>
          </p:nvPr>
        </p:nvGraphicFramePr>
        <p:xfrm>
          <a:off x="2874056" y="1268760"/>
          <a:ext cx="6275395" cy="432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34440" imgH="5191200" progId="PBrush">
                  <p:embed/>
                </p:oleObj>
              </mc:Choice>
              <mc:Fallback>
                <p:oleObj name="Bitmap Image" r:id="rId2" imgW="7534440" imgH="519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4056" y="1268760"/>
                        <a:ext cx="6275395" cy="43237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347864" y="3140968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3" y="2780928"/>
            <a:ext cx="2592288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CUDA C/C++ -&gt; Command Line</a:t>
            </a:r>
          </a:p>
        </p:txBody>
      </p:sp>
    </p:spTree>
    <p:extLst>
      <p:ext uri="{BB962C8B-B14F-4D97-AF65-F5344CB8AC3E}">
        <p14:creationId xmlns:p14="http://schemas.microsoft.com/office/powerpoint/2010/main" val="22916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F389A96-B8A3-FD47-45B9-7653DBEEF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33484"/>
              </p:ext>
            </p:extLst>
          </p:nvPr>
        </p:nvGraphicFramePr>
        <p:xfrm>
          <a:off x="2915816" y="1412776"/>
          <a:ext cx="6074140" cy="425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10600" imgH="5191200" progId="PBrush">
                  <p:embed/>
                </p:oleObj>
              </mc:Choice>
              <mc:Fallback>
                <p:oleObj name="Bitmap Image" r:id="rId2" imgW="7410600" imgH="5191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5816" y="1412776"/>
                        <a:ext cx="6074140" cy="425502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106131" y="3414865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3" y="2780928"/>
            <a:ext cx="2592288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Linker</a:t>
            </a:r>
          </a:p>
        </p:txBody>
      </p:sp>
    </p:spTree>
    <p:extLst>
      <p:ext uri="{BB962C8B-B14F-4D97-AF65-F5344CB8AC3E}">
        <p14:creationId xmlns:p14="http://schemas.microsoft.com/office/powerpoint/2010/main" val="293989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212B0C-450C-5235-4121-5F92BB5DE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62874"/>
              </p:ext>
            </p:extLst>
          </p:nvPr>
        </p:nvGraphicFramePr>
        <p:xfrm>
          <a:off x="2987824" y="1268760"/>
          <a:ext cx="5972214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00880" imgH="5086440" progId="PBrush">
                  <p:embed/>
                </p:oleObj>
              </mc:Choice>
              <mc:Fallback>
                <p:oleObj name="Bitmap Image" r:id="rId2" imgW="7400880" imgH="508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7824" y="1268760"/>
                        <a:ext cx="5972214" cy="410445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131840" y="3284984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3" y="2780928"/>
            <a:ext cx="2592288" cy="8640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CUDA Linker</a:t>
            </a:r>
          </a:p>
        </p:txBody>
      </p:sp>
    </p:spTree>
    <p:extLst>
      <p:ext uri="{BB962C8B-B14F-4D97-AF65-F5344CB8AC3E}">
        <p14:creationId xmlns:p14="http://schemas.microsoft.com/office/powerpoint/2010/main" val="306676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8.2 Run Simple Multiply by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0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C6ECED-6935-12AB-39B1-2BC259EE9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78268"/>
              </p:ext>
            </p:extLst>
          </p:nvPr>
        </p:nvGraphicFramePr>
        <p:xfrm>
          <a:off x="1475656" y="2132856"/>
          <a:ext cx="60483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48360" imgH="2247840" progId="PBrush">
                  <p:embed/>
                </p:oleObj>
              </mc:Choice>
              <mc:Fallback>
                <p:oleObj name="Bitmap Image" r:id="rId2" imgW="6048360" imgH="2247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2132856"/>
                        <a:ext cx="6048375" cy="2247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8.2 Run Simple Multiply by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Debug -&gt; Start Without Debugging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4283968" y="2996952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8.2 Run Simple Multiply by GPU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Debug -&gt; Start Without Debugging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D497C17-0B60-2C03-22EC-D1291FCB2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6205"/>
              </p:ext>
            </p:extLst>
          </p:nvPr>
        </p:nvGraphicFramePr>
        <p:xfrm>
          <a:off x="1331640" y="2420888"/>
          <a:ext cx="60960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20320" imgH="3095640" progId="PBrush">
                  <p:embed/>
                </p:oleObj>
              </mc:Choice>
              <mc:Fallback>
                <p:oleObj name="Bitmap Image" r:id="rId2" imgW="9220320" imgH="309564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D9AA136-7E49-E028-0713-44715A1D0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2420888"/>
                        <a:ext cx="6096000" cy="20462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74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simpleMultiGPU.cu to check the Cuda code.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8F5504-5BE4-1D0E-A55A-184B2B4E0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06048"/>
              </p:ext>
            </p:extLst>
          </p:nvPr>
        </p:nvGraphicFramePr>
        <p:xfrm>
          <a:off x="1547664" y="2276872"/>
          <a:ext cx="38496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62920" imgH="7562880" progId="PBrush">
                  <p:embed/>
                </p:oleObj>
              </mc:Choice>
              <mc:Fallback>
                <p:oleObj name="Bitmap Image" r:id="rId2" imgW="7162920" imgH="756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276872"/>
                        <a:ext cx="3849687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8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of Visual Studio setup Visual C++ and Cuda.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C459D6-89D3-8035-1781-A9E119BDD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7864" y="2492896"/>
          <a:ext cx="5481112" cy="404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39080" imgH="5200560" progId="PBrush">
                  <p:embed/>
                </p:oleObj>
              </mc:Choice>
              <mc:Fallback>
                <p:oleObj name="Bitmap Image" r:id="rId3" imgW="7039080" imgH="5200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DC459D6-89D3-8035-1781-A9E119BDD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2492896"/>
                        <a:ext cx="5481112" cy="40496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4076959" y="5630308"/>
            <a:ext cx="396044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539552" y="2492896"/>
            <a:ext cx="2808313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Readme.md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Solution 01_introduction/simpleMultiGPU_vs2022.sln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178368-D75C-C037-0236-812611166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6494"/>
              </p:ext>
            </p:extLst>
          </p:nvPr>
        </p:nvGraphicFramePr>
        <p:xfrm>
          <a:off x="3707904" y="1412776"/>
          <a:ext cx="50673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67360" imgH="5324400" progId="PBrush">
                  <p:embed/>
                </p:oleObj>
              </mc:Choice>
              <mc:Fallback>
                <p:oleObj name="Bitmap Image" r:id="rId2" imgW="5067360" imgH="53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7904" y="1412776"/>
                        <a:ext cx="5067300" cy="53244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5508104" y="6093296"/>
            <a:ext cx="316835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467544" y="2780928"/>
            <a:ext cx="280831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Project -&gt; 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1AA21C-CB7D-9C89-71E8-D62755D2C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96344"/>
              </p:ext>
            </p:extLst>
          </p:nvPr>
        </p:nvGraphicFramePr>
        <p:xfrm>
          <a:off x="3048000" y="1268760"/>
          <a:ext cx="6096000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20280" imgH="6200640" progId="PBrush">
                  <p:embed/>
                </p:oleObj>
              </mc:Choice>
              <mc:Fallback>
                <p:oleObj name="Bitmap Image" r:id="rId2" imgW="9620280" imgH="6200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0" y="1268760"/>
                        <a:ext cx="6096000" cy="39290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4572000" y="2636912"/>
            <a:ext cx="100811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2" y="2780928"/>
            <a:ext cx="2808313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VC++ Directories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5561E7-3CAE-C7F1-1A08-BC7AA9F60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32684"/>
              </p:ext>
            </p:extLst>
          </p:nvPr>
        </p:nvGraphicFramePr>
        <p:xfrm>
          <a:off x="3051785" y="1340768"/>
          <a:ext cx="60960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34600" imgH="6181560" progId="PBrush">
                  <p:embed/>
                </p:oleObj>
              </mc:Choice>
              <mc:Fallback>
                <p:oleObj name="Bitmap Image" r:id="rId2" imgW="9534600" imgH="618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1785" y="1340768"/>
                        <a:ext cx="6096000" cy="3952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4499992" y="2924944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2" y="2780928"/>
            <a:ext cx="2808313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CUDA C/C++</a:t>
            </a:r>
          </a:p>
        </p:txBody>
      </p:sp>
    </p:spTree>
    <p:extLst>
      <p:ext uri="{BB962C8B-B14F-4D97-AF65-F5344CB8AC3E}">
        <p14:creationId xmlns:p14="http://schemas.microsoft.com/office/powerpoint/2010/main" val="282644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76F69F-63BB-F5EF-3FF1-AE2E89A2F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93777"/>
              </p:ext>
            </p:extLst>
          </p:nvPr>
        </p:nvGraphicFramePr>
        <p:xfrm>
          <a:off x="3059832" y="1412776"/>
          <a:ext cx="5894090" cy="401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34280" imgH="5000760" progId="PBrush">
                  <p:embed/>
                </p:oleObj>
              </mc:Choice>
              <mc:Fallback>
                <p:oleObj name="Bitmap Image" r:id="rId2" imgW="7334280" imgH="500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1412776"/>
                        <a:ext cx="5894090" cy="401869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347864" y="2924944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2" y="2780928"/>
            <a:ext cx="2808313" cy="8640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CUDA C/C++ -&gt; Device</a:t>
            </a:r>
          </a:p>
        </p:txBody>
      </p:sp>
    </p:spTree>
    <p:extLst>
      <p:ext uri="{BB962C8B-B14F-4D97-AF65-F5344CB8AC3E}">
        <p14:creationId xmlns:p14="http://schemas.microsoft.com/office/powerpoint/2010/main" val="141105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37B1EE0-1DA5-567B-4337-A204D597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35083"/>
              </p:ext>
            </p:extLst>
          </p:nvPr>
        </p:nvGraphicFramePr>
        <p:xfrm>
          <a:off x="2915816" y="1124744"/>
          <a:ext cx="6048672" cy="416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39040" imgH="5124600" progId="PBrush">
                  <p:embed/>
                </p:oleObj>
              </mc:Choice>
              <mc:Fallback>
                <p:oleObj name="Bitmap Image" r:id="rId2" imgW="7439040" imgH="5124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5816" y="1124744"/>
                        <a:ext cx="6048672" cy="416669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Visual Studio Setup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26642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419872" y="2780928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179513" y="2780928"/>
            <a:ext cx="2592288" cy="8640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Configuration Properties -&gt; CUDA C/C++ -&gt; Host</a:t>
            </a:r>
          </a:p>
        </p:txBody>
      </p:sp>
    </p:spTree>
    <p:extLst>
      <p:ext uri="{BB962C8B-B14F-4D97-AF65-F5344CB8AC3E}">
        <p14:creationId xmlns:p14="http://schemas.microsoft.com/office/powerpoint/2010/main" val="285735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550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Bitmap Image</vt:lpstr>
      <vt:lpstr>8 Simple Multiplication for Visual Studio</vt:lpstr>
      <vt:lpstr>8 Simple Multiplication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8.1 Visual Studio Setup</vt:lpstr>
      <vt:lpstr>8.2 Run Simple Multiply by GPU</vt:lpstr>
      <vt:lpstr>8.2 Run Simple Multiply by GPU</vt:lpstr>
      <vt:lpstr>8.2 Run Simple Multiply by GPU</vt:lpstr>
      <vt:lpstr>8 Simple Multiplication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917</cp:revision>
  <dcterms:created xsi:type="dcterms:W3CDTF">2018-09-28T16:40:41Z</dcterms:created>
  <dcterms:modified xsi:type="dcterms:W3CDTF">2022-09-21T16:35:03Z</dcterms:modified>
</cp:coreProperties>
</file>