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Cuda Programming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 (6:10/7:29)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76D7D6-5B94-8D27-A048-FF33B66E2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466603"/>
              </p:ext>
            </p:extLst>
          </p:nvPr>
        </p:nvGraphicFramePr>
        <p:xfrm>
          <a:off x="1547664" y="1916832"/>
          <a:ext cx="611505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14960" imgH="3790800" progId="PBrush">
                  <p:embed/>
                </p:oleObj>
              </mc:Choice>
              <mc:Fallback>
                <p:oleObj name="Bitmap Image" r:id="rId2" imgW="6114960" imgH="3790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1916832"/>
                        <a:ext cx="6115050" cy="3790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04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</a:t>
            </a:r>
            <a:endParaRPr lang="en-US" sz="1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BB23A4-6A61-A359-B0F8-90FC5656B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12816"/>
              </p:ext>
            </p:extLst>
          </p:nvPr>
        </p:nvGraphicFramePr>
        <p:xfrm>
          <a:off x="1403648" y="1988840"/>
          <a:ext cx="608647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86520" imgH="4029120" progId="PBrush">
                  <p:embed/>
                </p:oleObj>
              </mc:Choice>
              <mc:Fallback>
                <p:oleObj name="Bitmap Image" r:id="rId2" imgW="6086520" imgH="4029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1988840"/>
                        <a:ext cx="6086475" cy="4029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</a:t>
            </a:r>
            <a:endParaRPr lang="en-US" sz="1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D82B74-F680-57E6-C382-17D1086A1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26509"/>
              </p:ext>
            </p:extLst>
          </p:nvPr>
        </p:nvGraphicFramePr>
        <p:xfrm>
          <a:off x="1443038" y="2028825"/>
          <a:ext cx="625792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57880" imgH="2800440" progId="PBrush">
                  <p:embed/>
                </p:oleObj>
              </mc:Choice>
              <mc:Fallback>
                <p:oleObj name="Bitmap Image" r:id="rId2" imgW="6257880" imgH="2800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3038" y="2028825"/>
                        <a:ext cx="6257925" cy="2800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4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We will use nvcc (Nvidia Cuda compiler) and g++ under Ubuntu.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docker run -it nvidia_cuda_10.2</a:t>
            </a:r>
            <a:r>
              <a:rPr lang="en-US" sz="16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nvidia_cuda _10.2 is modified from nvidia/cuda which download from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&gt; n</a:t>
            </a:r>
            <a:r>
              <a:rPr lang="en-US" sz="1600" b="1" dirty="0">
                <a:solidFill>
                  <a:schemeClr val="tx1"/>
                </a:solidFill>
              </a:rPr>
              <a:t>vcc xxx.cu -o yyy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# xxx.cu is the cuda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&gt; ./yyy</a:t>
            </a:r>
            <a:endParaRPr lang="en-US" sz="1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3B0E0A5-2202-4E34-0136-1EDB41324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95060"/>
              </p:ext>
            </p:extLst>
          </p:nvPr>
        </p:nvGraphicFramePr>
        <p:xfrm>
          <a:off x="1763688" y="3501008"/>
          <a:ext cx="5673256" cy="328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86520" imgH="3524400" progId="PBrush">
                  <p:embed/>
                </p:oleObj>
              </mc:Choice>
              <mc:Fallback>
                <p:oleObj name="Bitmap Image" r:id="rId2" imgW="6086520" imgH="352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88" y="3501008"/>
                        <a:ext cx="5673256" cy="32849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07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EC1742-8B16-75DB-832E-DC3464ADD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390805"/>
              </p:ext>
            </p:extLst>
          </p:nvPr>
        </p:nvGraphicFramePr>
        <p:xfrm>
          <a:off x="1259632" y="2132856"/>
          <a:ext cx="63055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05400" imgH="3200400" progId="PBrush">
                  <p:embed/>
                </p:oleObj>
              </mc:Choice>
              <mc:Fallback>
                <p:oleObj name="Bitmap Image" r:id="rId2" imgW="6305400" imgH="3200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2132856"/>
                        <a:ext cx="6305550" cy="32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9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 (2:00/7:29)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A4DE3A3-FC5D-24E2-EB6B-219F77590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27801"/>
              </p:ext>
            </p:extLst>
          </p:nvPr>
        </p:nvGraphicFramePr>
        <p:xfrm>
          <a:off x="1259632" y="1844824"/>
          <a:ext cx="617220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72200" imgH="3743280" progId="PBrush">
                  <p:embed/>
                </p:oleObj>
              </mc:Choice>
              <mc:Fallback>
                <p:oleObj name="Bitmap Image" r:id="rId2" imgW="6172200" imgH="3743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6172200" cy="37433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18C9828-3B18-8F06-CCD3-422165AE320C}"/>
              </a:ext>
            </a:extLst>
          </p:cNvPr>
          <p:cNvSpPr/>
          <p:nvPr/>
        </p:nvSpPr>
        <p:spPr>
          <a:xfrm>
            <a:off x="1331640" y="4509120"/>
            <a:ext cx="604867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BDCBB64-3705-0911-94BB-F25D40412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30958"/>
              </p:ext>
            </p:extLst>
          </p:nvPr>
        </p:nvGraphicFramePr>
        <p:xfrm>
          <a:off x="1331640" y="1844824"/>
          <a:ext cx="61150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14960" imgH="4057560" progId="PBrush">
                  <p:embed/>
                </p:oleObj>
              </mc:Choice>
              <mc:Fallback>
                <p:oleObj name="Bitmap Image" r:id="rId2" imgW="6114960" imgH="4057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1844824"/>
                        <a:ext cx="6115050" cy="4057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 (3:00/7:29)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5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 (3:30/7:29)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F871A45-1980-B9D5-4ECE-DD89B6C2A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83540"/>
              </p:ext>
            </p:extLst>
          </p:nvPr>
        </p:nvGraphicFramePr>
        <p:xfrm>
          <a:off x="1403648" y="1916832"/>
          <a:ext cx="621982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19720" imgH="3990960" progId="PBrush">
                  <p:embed/>
                </p:oleObj>
              </mc:Choice>
              <mc:Fallback>
                <p:oleObj name="Bitmap Image" r:id="rId2" imgW="6219720" imgH="3990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1916832"/>
                        <a:ext cx="6219825" cy="3990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B6D140-1285-AA2A-9FC9-2399EBF1A36E}"/>
              </a:ext>
            </a:extLst>
          </p:cNvPr>
          <p:cNvSpPr txBox="1"/>
          <p:nvPr/>
        </p:nvSpPr>
        <p:spPr>
          <a:xfrm>
            <a:off x="4932040" y="4869160"/>
            <a:ext cx="244827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PTX: Parallel Thread Extension</a:t>
            </a:r>
          </a:p>
        </p:txBody>
      </p:sp>
    </p:spTree>
    <p:extLst>
      <p:ext uri="{BB962C8B-B14F-4D97-AF65-F5344CB8AC3E}">
        <p14:creationId xmlns:p14="http://schemas.microsoft.com/office/powerpoint/2010/main" val="220643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Cuda Programming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Cuda Programming (4:57/7:29)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https://www.youtube.com/watch?v=m0nhePeHwFs&amp;list=PLKK11Ligqititws0ZOoGk3SW-TZCar4dK&amp;index=1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E5847F7-31AF-281B-62FA-CE175F104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85655"/>
              </p:ext>
            </p:extLst>
          </p:nvPr>
        </p:nvGraphicFramePr>
        <p:xfrm>
          <a:off x="1331640" y="1916832"/>
          <a:ext cx="62198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19720" imgH="3524400" progId="PBrush">
                  <p:embed/>
                </p:oleObj>
              </mc:Choice>
              <mc:Fallback>
                <p:oleObj name="Bitmap Image" r:id="rId2" imgW="6219720" imgH="352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1916832"/>
                        <a:ext cx="6219825" cy="35242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29AA14-9C32-FA1C-01DB-1E33FD0540AB}"/>
              </a:ext>
            </a:extLst>
          </p:cNvPr>
          <p:cNvSpPr/>
          <p:nvPr/>
        </p:nvSpPr>
        <p:spPr>
          <a:xfrm>
            <a:off x="1475656" y="4005064"/>
            <a:ext cx="5976664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B214D-CEEC-C096-B5BB-183807E2FB70}"/>
              </a:ext>
            </a:extLst>
          </p:cNvPr>
          <p:cNvSpPr txBox="1"/>
          <p:nvPr/>
        </p:nvSpPr>
        <p:spPr>
          <a:xfrm>
            <a:off x="2843808" y="5733256"/>
            <a:ext cx="3672408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example, </a:t>
            </a:r>
          </a:p>
          <a:p>
            <a:r>
              <a:rPr lang="en-US" sz="1200" dirty="0"/>
              <a:t>1. CPU run 2.6GHz, in GHz level.</a:t>
            </a:r>
          </a:p>
          <a:p>
            <a:r>
              <a:rPr lang="en-US" sz="1200" dirty="0"/>
              <a:t>2. Nvidia GPU GT 440 run in MHz level. But they are several thousands to 25K GPU.</a:t>
            </a:r>
          </a:p>
        </p:txBody>
      </p:sp>
    </p:spTree>
    <p:extLst>
      <p:ext uri="{BB962C8B-B14F-4D97-AF65-F5344CB8AC3E}">
        <p14:creationId xmlns:p14="http://schemas.microsoft.com/office/powerpoint/2010/main" val="129926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390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Bitmap Image</vt:lpstr>
      <vt:lpstr>1 Cuda Programming</vt:lpstr>
      <vt:lpstr>1 Cuda Programming Basics</vt:lpstr>
      <vt:lpstr>1 Cuda Programming Basics</vt:lpstr>
      <vt:lpstr>1 Cuda Programming Basics</vt:lpstr>
      <vt:lpstr>1 Cuda Programming Basics</vt:lpstr>
      <vt:lpstr>1 Cuda Programming Basics</vt:lpstr>
      <vt:lpstr>1 Cuda Programming Basics</vt:lpstr>
      <vt:lpstr>1 Cuda Programming Basics</vt:lpstr>
      <vt:lpstr>1 Cuda Programming Basics</vt:lpstr>
      <vt:lpstr>1 Cuda Programming Basics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926</cp:revision>
  <dcterms:created xsi:type="dcterms:W3CDTF">2018-09-28T16:40:41Z</dcterms:created>
  <dcterms:modified xsi:type="dcterms:W3CDTF">2022-10-02T00:09:58Z</dcterms:modified>
</cp:coreProperties>
</file>