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da-sample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 Install Cuda </a:t>
            </a:r>
            <a:r>
              <a:rPr lang="en-US" altLang="zh-TW" sz="4000" b="1">
                <a:solidFill>
                  <a:srgbClr val="FFFF00"/>
                </a:solidFill>
              </a:rPr>
              <a:t>on Window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https://developer.nvidia.com/cuda-downloads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0A48BB-E9A3-30E8-47D7-CF2189D09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63174"/>
              </p:ext>
            </p:extLst>
          </p:nvPr>
        </p:nvGraphicFramePr>
        <p:xfrm>
          <a:off x="1691680" y="2420888"/>
          <a:ext cx="60960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192200" imgH="5610240" progId="PBrush">
                  <p:embed/>
                </p:oleObj>
              </mc:Choice>
              <mc:Fallback>
                <p:oleObj name="Bitmap Image" r:id="rId3" imgW="13192200" imgH="561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420888"/>
                        <a:ext cx="6096000" cy="25923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https://developer.nvidia.com/cuda-downloads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ACA2AA44-1ACE-2A7D-2264-D340BB729B6F}"/>
              </a:ext>
            </a:extLst>
          </p:cNvPr>
          <p:cNvSpPr txBox="1">
            <a:spLocks/>
          </p:cNvSpPr>
          <p:nvPr/>
        </p:nvSpPr>
        <p:spPr>
          <a:xfrm>
            <a:off x="539552" y="4941168"/>
            <a:ext cx="8241831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Window 10 and Window 11 version are the </a:t>
            </a:r>
            <a:r>
              <a:rPr lang="en-US" sz="1800">
                <a:solidFill>
                  <a:schemeClr val="tx1"/>
                </a:solidFill>
              </a:rPr>
              <a:t>same file.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Release 11.7 does not have cuda sample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 code: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AA00831-3150-8B59-247E-70D4C7B3A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70904"/>
              </p:ext>
            </p:extLst>
          </p:nvPr>
        </p:nvGraphicFramePr>
        <p:xfrm>
          <a:off x="1524000" y="2525713"/>
          <a:ext cx="60960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534840" imgH="3714840" progId="PBrush">
                  <p:embed/>
                </p:oleObj>
              </mc:Choice>
              <mc:Fallback>
                <p:oleObj name="Bitmap Image" r:id="rId4" imgW="12534840" imgH="371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525713"/>
                        <a:ext cx="6096000" cy="1806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 Install 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“sample.VS2022.sln”. It will prompt to install the specific version of C++ for </a:t>
            </a:r>
            <a:r>
              <a:rPr lang="en-US" sz="1800">
                <a:solidFill>
                  <a:schemeClr val="tx1"/>
                </a:solidFill>
              </a:rPr>
              <a:t>Visual Studio IDE </a:t>
            </a:r>
            <a:r>
              <a:rPr lang="en-US" sz="1800" dirty="0">
                <a:solidFill>
                  <a:schemeClr val="tx1"/>
                </a:solidFill>
              </a:rPr>
              <a:t>for Cuda.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D3E60D-EF2D-52AC-ABD9-B54793F57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48377"/>
              </p:ext>
            </p:extLst>
          </p:nvPr>
        </p:nvGraphicFramePr>
        <p:xfrm>
          <a:off x="1259632" y="2636912"/>
          <a:ext cx="6158458" cy="288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72680" imgH="4019400" progId="PBrush">
                  <p:embed/>
                </p:oleObj>
              </mc:Choice>
              <mc:Fallback>
                <p:oleObj name="Bitmap Image" r:id="rId2" imgW="8572680" imgH="4019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636912"/>
                        <a:ext cx="6158458" cy="28876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A8D5272-B049-41C6-E41E-30178BD63BF5}"/>
              </a:ext>
            </a:extLst>
          </p:cNvPr>
          <p:cNvSpPr/>
          <p:nvPr/>
        </p:nvSpPr>
        <p:spPr>
          <a:xfrm>
            <a:off x="2843808" y="5229200"/>
            <a:ext cx="4248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181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00 Install Cuda on Window</vt:lpstr>
      <vt:lpstr>00 Install Cuda on Ubuntu</vt:lpstr>
      <vt:lpstr>00 Install Cuda on Ubuntu</vt:lpstr>
      <vt:lpstr>00 Install Cuda on Ubuntu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907</cp:revision>
  <dcterms:created xsi:type="dcterms:W3CDTF">2018-09-28T16:40:41Z</dcterms:created>
  <dcterms:modified xsi:type="dcterms:W3CDTF">2022-09-20T16:16:18Z</dcterms:modified>
</cp:coreProperties>
</file>