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Run Visual Studio C++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isual studio logo">
            <a:extLst>
              <a:ext uri="{FF2B5EF4-FFF2-40B4-BE49-F238E27FC236}">
                <a16:creationId xmlns:a16="http://schemas.microsoft.com/office/drawing/2014/main" id="{232DB405-51AC-40D9-6A7A-5E06ACA8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17032"/>
            <a:ext cx="1512168" cy="9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Run Visual Studio C++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Visual Studio. Create a New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B76A611-2668-8F12-11F5-1F83B6179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469001"/>
              </p:ext>
            </p:extLst>
          </p:nvPr>
        </p:nvGraphicFramePr>
        <p:xfrm>
          <a:off x="1547664" y="2204864"/>
          <a:ext cx="609600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91840" imgH="6362640" progId="PBrush">
                  <p:embed/>
                </p:oleObj>
              </mc:Choice>
              <mc:Fallback>
                <p:oleObj name="Bitmap Image" r:id="rId2" imgW="9591840" imgH="636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204864"/>
                        <a:ext cx="6096000" cy="40433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6A64930-1CAD-76DA-5AD7-8A807F112FE4}"/>
              </a:ext>
            </a:extLst>
          </p:cNvPr>
          <p:cNvSpPr/>
          <p:nvPr/>
        </p:nvSpPr>
        <p:spPr>
          <a:xfrm>
            <a:off x="5292080" y="4365104"/>
            <a:ext cx="216024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76DDEED-3C16-3E7E-B0CF-E6EF4A9A7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36630"/>
              </p:ext>
            </p:extLst>
          </p:nvPr>
        </p:nvGraphicFramePr>
        <p:xfrm>
          <a:off x="1403648" y="2420888"/>
          <a:ext cx="60960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43960" imgH="6353280" progId="PBrush">
                  <p:embed/>
                </p:oleObj>
              </mc:Choice>
              <mc:Fallback>
                <p:oleObj name="Bitmap Image" r:id="rId2" imgW="9543960" imgH="6353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2420888"/>
                        <a:ext cx="6096000" cy="4057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C++ Console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1CA88-ADF5-6C6D-BCDC-9C54D3953C62}"/>
              </a:ext>
            </a:extLst>
          </p:cNvPr>
          <p:cNvSpPr/>
          <p:nvPr/>
        </p:nvSpPr>
        <p:spPr>
          <a:xfrm>
            <a:off x="4067944" y="3645024"/>
            <a:ext cx="324036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3400C3D-B606-1A71-37DE-5A9213A7B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649622"/>
              </p:ext>
            </p:extLst>
          </p:nvPr>
        </p:nvGraphicFramePr>
        <p:xfrm>
          <a:off x="1259632" y="2276872"/>
          <a:ext cx="60833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10560" imgH="6419880" progId="PBrush">
                  <p:embed/>
                </p:oleObj>
              </mc:Choice>
              <mc:Fallback>
                <p:oleObj name="Bitmap Image" r:id="rId2" imgW="9610560" imgH="641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276872"/>
                        <a:ext cx="6083300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name: </a:t>
            </a:r>
            <a:r>
              <a:rPr lang="en-US" sz="1800" dirty="0" err="1">
                <a:solidFill>
                  <a:schemeClr val="tx1"/>
                </a:solidFill>
              </a:rPr>
              <a:t>Test_cpp_console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1CA88-ADF5-6C6D-BCDC-9C54D3953C62}"/>
              </a:ext>
            </a:extLst>
          </p:cNvPr>
          <p:cNvSpPr/>
          <p:nvPr/>
        </p:nvSpPr>
        <p:spPr>
          <a:xfrm>
            <a:off x="1331640" y="2996952"/>
            <a:ext cx="136815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8D72DA-9F0A-DBD2-55EF-714771F98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72714"/>
              </p:ext>
            </p:extLst>
          </p:nvPr>
        </p:nvGraphicFramePr>
        <p:xfrm>
          <a:off x="1043608" y="2132856"/>
          <a:ext cx="60960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773080" imgH="6962760" progId="PBrush">
                  <p:embed/>
                </p:oleObj>
              </mc:Choice>
              <mc:Fallback>
                <p:oleObj name="Bitmap Image" r:id="rId2" imgW="11773080" imgH="696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132856"/>
                        <a:ext cx="6096000" cy="36052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1CA88-ADF5-6C6D-BCDC-9C54D3953C62}"/>
              </a:ext>
            </a:extLst>
          </p:cNvPr>
          <p:cNvSpPr/>
          <p:nvPr/>
        </p:nvSpPr>
        <p:spPr>
          <a:xfrm>
            <a:off x="1547664" y="2852936"/>
            <a:ext cx="165618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3832EA8-C983-3CC1-1885-F22AFC9D0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48729"/>
              </p:ext>
            </p:extLst>
          </p:nvPr>
        </p:nvGraphicFramePr>
        <p:xfrm>
          <a:off x="971600" y="2492896"/>
          <a:ext cx="609600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01520" imgH="6886440" progId="PBrush">
                  <p:embed/>
                </p:oleObj>
              </mc:Choice>
              <mc:Fallback>
                <p:oleObj name="Bitmap Image" r:id="rId2" imgW="11801520" imgH="688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6096000" cy="35575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Debug &gt; Start without debugging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1CA88-ADF5-6C6D-BCDC-9C54D3953C62}"/>
              </a:ext>
            </a:extLst>
          </p:cNvPr>
          <p:cNvSpPr/>
          <p:nvPr/>
        </p:nvSpPr>
        <p:spPr>
          <a:xfrm>
            <a:off x="2381042" y="2933959"/>
            <a:ext cx="165618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Setup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“Hello World”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https://www.youtube.com/watch?v=we0uAQ8otLQ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C0CE41-02DB-825B-B292-F892BEC6E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55880"/>
              </p:ext>
            </p:extLst>
          </p:nvPr>
        </p:nvGraphicFramePr>
        <p:xfrm>
          <a:off x="1475656" y="2204864"/>
          <a:ext cx="60960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49040" imgH="5962680" progId="PBrush">
                  <p:embed/>
                </p:oleObj>
              </mc:Choice>
              <mc:Fallback>
                <p:oleObj name="Bitmap Image" r:id="rId2" imgW="11849040" imgH="5962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2204864"/>
                        <a:ext cx="6096000" cy="3067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766FD7E-8BC9-9191-E2F7-54C2FE3E8433}"/>
              </a:ext>
            </a:extLst>
          </p:cNvPr>
          <p:cNvSpPr/>
          <p:nvPr/>
        </p:nvSpPr>
        <p:spPr>
          <a:xfrm>
            <a:off x="4716016" y="3429000"/>
            <a:ext cx="72008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180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3 Run Visual Studio C++</vt:lpstr>
      <vt:lpstr>3 Run Visual Studio C++</vt:lpstr>
      <vt:lpstr>3 Setup Visual Studio</vt:lpstr>
      <vt:lpstr>3 Setup Visual Studio</vt:lpstr>
      <vt:lpstr>3 Setup Visual Studio</vt:lpstr>
      <vt:lpstr>3 Setup Visual Studio</vt:lpstr>
      <vt:lpstr>3 Setup Visual Studio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931</cp:revision>
  <dcterms:created xsi:type="dcterms:W3CDTF">2018-09-28T16:40:41Z</dcterms:created>
  <dcterms:modified xsi:type="dcterms:W3CDTF">2022-09-20T18:51:16Z</dcterms:modified>
</cp:coreProperties>
</file>