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65" r:id="rId4"/>
    <p:sldId id="264" r:id="rId5"/>
    <p:sldId id="280" r:id="rId6"/>
    <p:sldId id="281" r:id="rId7"/>
    <p:sldId id="282" r:id="rId8"/>
    <p:sldId id="284" r:id="rId9"/>
    <p:sldId id="283" r:id="rId10"/>
    <p:sldId id="286" r:id="rId11"/>
    <p:sldId id="285" r:id="rId12"/>
    <p:sldId id="287" r:id="rId13"/>
    <p:sldId id="288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 Cuda Key Concept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5.3 Cuda Program Execution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96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5.3 Cuda Program Execution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241831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Cuda Program Execution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How does a CUDA program work?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While writing a CUDA program, the programmer has explicit control on the number of threads that he wants to launch (this is a carefully decided-upon number).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threads collectively form a three-dimensional grid (threads are packed into blocks, and blocks are packed into grids).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thread is given a unique identifier, which can be used to identify what data it is to be acted upon.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https://www.tutorialspoint.com/cuda/cuda_key_concepts.htm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21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5.3 Cuda Program Execution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241831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Device Global Memory and Data Transfer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In previous discussion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a typical GPU comes with its own global memory, i.e., DRAM (Dynamic Random Access Memory).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the NVIDIA GTX 480 has DRAM size equal to 4G.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From now on, we will call this memory the device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execute a kernel on the GPU, the programmer needs to allocate separate memory on the GPU by writing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https://www.tutorialspoint.com/cuda/cuda_key_concepts.htm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074" name="Picture 2" descr="CPU vs GPU | Definition and FAQs | HEAVY.AI">
            <a:extLst>
              <a:ext uri="{FF2B5EF4-FFF2-40B4-BE49-F238E27FC236}">
                <a16:creationId xmlns:a16="http://schemas.microsoft.com/office/drawing/2014/main" id="{F1095B03-E4F6-43C2-49A9-7FCAB2B1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73016"/>
            <a:ext cx="5482350" cy="310911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73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5.3 Cuda Program Execution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241831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Device Global Memory and Data Transfer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CUDA API provides specific functions for accomplishing this.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 is the flow sequence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allocating memory on the device, data has to be transferred from the host memory to the device memory.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the kernel is executed on the device, the result has to be transferred back from the device memory to the host memory.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allocated memory on the device has to be freed-up. The host can access the device memory and transfer data to and from it, but not the other way round.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UDA provides API functions to accomplish all these steps.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https://www.tutorialspoint.com/cuda/cuda_key_concepts.htm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074" name="Picture 2" descr="CPU vs GPU | Definition and FAQs | HEAVY.AI">
            <a:extLst>
              <a:ext uri="{FF2B5EF4-FFF2-40B4-BE49-F238E27FC236}">
                <a16:creationId xmlns:a16="http://schemas.microsoft.com/office/drawing/2014/main" id="{F1095B03-E4F6-43C2-49A9-7FCAB2B1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785312"/>
            <a:ext cx="3538134" cy="20065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59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Cuda Key Concept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Cuda Key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discuss </a:t>
            </a:r>
            <a:r>
              <a:rPr lang="en-US" sz="1800" dirty="0">
                <a:solidFill>
                  <a:srgbClr val="000000"/>
                </a:solidFill>
              </a:rPr>
              <a:t>key concept of Cuda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data parallelism,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program structure,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3. execution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https://www.tutorialspoint.com/cuda/cuda_key_concepts.htm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2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5.1 Data Parallelism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5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5.1 Data Parallelism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241831" cy="46805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Data Parallelism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m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odern applications process large amounts of data that will result the significant execution time on sequential computers.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An example of such an application is rendering pixels.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an application that converts RGB pixels to grayscale.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process a 1920 x 1080 image, the application has to process 2073600 pixels.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process all those pixels on a traditional uniprocessor CPU will take a very long time since the execution will be done sequentially.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time taken will be proportional to the number of pixels in the image.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Further, it is very inefficient since the operation that is performed on each pixel is the same, but different on the data, i.e., SPMD (Single Program Multiple Data).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Since processing one pixel is independent of the processing of any other pixel, all the pixels can be processed in parallel.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we use 2073600 threads (“workers”) and each thread processes one pixel, the task can be reduced to constant time.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https://www.tutorialspoint.com/cuda/cuda_key_concepts.htm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7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5.1 Data Parallelism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241831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Data Parallelism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Millions of such threads can be launched on modern GPUs.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has already been explained in the previous chapters, GPU is traditionally used for rendering graphics.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per-pixel lighting is a highly parallel, and data-intensive task and a GPU is perfect for the job.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can map each pixel with a thread and they all can be processed in O (1) constant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Image processing and computer graphics are not the only areas in which we harness data parallelism to our advantage.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https://www.tutorialspoint.com/cuda/cuda_key_concepts.htm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8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5.1 Data Parallelism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241831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Data Parallelism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Many high-performance algebra libraries today such as CU-BLAS (Cuda-Basic Linear Algebra Subroutine) harness (string mount on </a:t>
            </a:r>
            <a:r>
              <a:rPr lang="en-US" sz="1800" dirty="0">
                <a:solidFill>
                  <a:srgbClr val="000000"/>
                </a:solidFill>
              </a:rPr>
              <a:t>horse, dog, and etc.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 the processing power of the modern GPU to perform data intensive algebra operations.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One such operation, matrix multiplication has been explained in the later sections.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https://www.tutorialspoint.com/cuda/cuda_key_concepts.htm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Tough Trail Dog Harness | Orvis">
            <a:extLst>
              <a:ext uri="{FF2B5EF4-FFF2-40B4-BE49-F238E27FC236}">
                <a16:creationId xmlns:a16="http://schemas.microsoft.com/office/drawing/2014/main" id="{06AA09F1-918A-317D-C3E3-145B45892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2143125" cy="21431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3FB0AA-F587-4E59-0D9E-351D10A55D43}"/>
              </a:ext>
            </a:extLst>
          </p:cNvPr>
          <p:cNvSpPr txBox="1"/>
          <p:nvPr/>
        </p:nvSpPr>
        <p:spPr>
          <a:xfrm>
            <a:off x="3851920" y="3717032"/>
            <a:ext cx="3312368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Harness (string mount on dog)</a:t>
            </a:r>
          </a:p>
        </p:txBody>
      </p:sp>
    </p:spTree>
    <p:extLst>
      <p:ext uri="{BB962C8B-B14F-4D97-AF65-F5344CB8AC3E}">
        <p14:creationId xmlns:p14="http://schemas.microsoft.com/office/powerpoint/2010/main" val="313181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5.2 Program Structure of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9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5.2 Program Structure of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241831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Program Structure of Cuda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typical CUDA program has code for both the GPU and the CPU.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By default, a traditional C program is a CUDA program with only the host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CPU is referred to as the host, and the GPU is referred to as the device.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he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host code can be compiled by a traditional C compiler, such as the GCC.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device code needs a special compiler to understand the api functions that are used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NVIDIA GPUs, the compiler is called the NVCC (Nvidia C Compiler).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he host code runs on the CPU and the device code runs on the GPU.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The NVCC processes a CUDA program, and separates the host code from the device code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accomplish this, special CUDA keywords are looked for.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code intended to run of the GPU (device code) is marked with special CUDA keywords for labelling data-parallel functions, called Cuda ‘Kernels’.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https://www.tutorialspoint.com/cuda/cuda_key_concepts.htm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0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5.2 Program Structure of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241831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Program Structure of Cuda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device code is further compiled by the NVCC and executed on the GPU.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https://www.tutorialspoint.com/cuda/cuda_key_concepts.htm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 descr="Program Structure of CUDA">
            <a:extLst>
              <a:ext uri="{FF2B5EF4-FFF2-40B4-BE49-F238E27FC236}">
                <a16:creationId xmlns:a16="http://schemas.microsoft.com/office/drawing/2014/main" id="{5B73FA97-38BD-FA86-9E31-205AEFE07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480720" cy="423688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66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1066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5 Cuda Key Concept</vt:lpstr>
      <vt:lpstr>5 Cuda Key Concept</vt:lpstr>
      <vt:lpstr>5.1 Data Parallelism</vt:lpstr>
      <vt:lpstr>5.1 Data Parallelism</vt:lpstr>
      <vt:lpstr>5.1 Data Parallelism</vt:lpstr>
      <vt:lpstr>5.1 Data Parallelism</vt:lpstr>
      <vt:lpstr>5.2 Program Structure of Cuda</vt:lpstr>
      <vt:lpstr>5.2 Program Structure of Cuda</vt:lpstr>
      <vt:lpstr>5.2 Program Structure of Cuda</vt:lpstr>
      <vt:lpstr>5.3 Cuda Program Execution</vt:lpstr>
      <vt:lpstr>5.3 Cuda Program Execution</vt:lpstr>
      <vt:lpstr>5.3 Cuda Program Execution</vt:lpstr>
      <vt:lpstr>5.3 Cuda Program Execution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1051</cp:revision>
  <dcterms:created xsi:type="dcterms:W3CDTF">2018-09-28T16:40:41Z</dcterms:created>
  <dcterms:modified xsi:type="dcterms:W3CDTF">2022-09-21T03:16:36Z</dcterms:modified>
</cp:coreProperties>
</file>