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17 Convolution (1)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Convolution (1)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Convolution (00:00/12:15)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  <a:r>
              <a:rPr lang="en-US" sz="1800">
                <a:solidFill>
                  <a:schemeClr val="tx1"/>
                </a:solidFill>
              </a:rPr>
              <a:t>the convolution.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https://www.youtube.com/watch?v=OlLquh9Lnbc&amp;list=PLxNPSjHT5qvtYRVdNN1yDcdSl39uHV_sU&amp;index=17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53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17 Convolution (1)</vt:lpstr>
      <vt:lpstr>17 Convolution (1)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1031</cp:revision>
  <dcterms:created xsi:type="dcterms:W3CDTF">2018-09-28T16:40:41Z</dcterms:created>
  <dcterms:modified xsi:type="dcterms:W3CDTF">2022-10-10T20:08:33Z</dcterms:modified>
</cp:coreProperties>
</file>