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 Histogram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 Histogram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Histogram </a:t>
            </a:r>
            <a:r>
              <a:rPr lang="en-US" sz="1800" b="1">
                <a:solidFill>
                  <a:schemeClr val="tx1"/>
                </a:solidFill>
              </a:rPr>
              <a:t>(00:00/17:00)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convolution.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https://www.youtube.com/watch?v=v4DGiuU53h8&amp;list=PLxNPSjHT5qvtYRVdNN1yDcdSl39uHV_sU&amp;index=23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47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23 Histogram</vt:lpstr>
      <vt:lpstr>23 Histogram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1033</cp:revision>
  <dcterms:created xsi:type="dcterms:W3CDTF">2018-09-28T16:40:41Z</dcterms:created>
  <dcterms:modified xsi:type="dcterms:W3CDTF">2022-10-10T21:19:29Z</dcterms:modified>
</cp:coreProperties>
</file>