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30 Optimization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30 Optimization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Histogram (00:00/22:22)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  <a:r>
              <a:rPr lang="en-US" sz="1800">
                <a:solidFill>
                  <a:schemeClr val="tx1"/>
                </a:solidFill>
              </a:rPr>
              <a:t>the optimization.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https://www.youtube.com/watch?v=b8ESCws3_1s&amp;list=PLxNPSjHT5qvtYRVdNN1yDcdSl39uHV_sU&amp;index=30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47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30 Optimization</vt:lpstr>
      <vt:lpstr>30 Optimization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1034</cp:revision>
  <dcterms:created xsi:type="dcterms:W3CDTF">2018-09-28T16:40:41Z</dcterms:created>
  <dcterms:modified xsi:type="dcterms:W3CDTF">2022-10-10T21:21:11Z</dcterms:modified>
</cp:coreProperties>
</file>