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4" r:id="rId4"/>
    <p:sldId id="263" r:id="rId5"/>
    <p:sldId id="265" r:id="rId6"/>
    <p:sldId id="266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developer.nvidia.com/cuda-download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IDIA/cuda-samples" TargetMode="External"/><Relationship Id="rId2" Type="http://schemas.openxmlformats.org/officeDocument/2006/relationships/hyperlink" Target="https://developer.nvidia.com/cuda-download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 Install Cuda </a:t>
            </a:r>
            <a:r>
              <a:rPr lang="en-US" altLang="zh-TW" sz="4000" b="1">
                <a:solidFill>
                  <a:srgbClr val="FFFF00"/>
                </a:solidFill>
              </a:rPr>
              <a:t>on Window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 Install Cuda on Ubuntu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Cuda on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Google search “cuda toolkit download”: 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https://developer.nvidia.com/cuda-downloads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F0A48BB-E9A3-30E8-47D7-CF2189D09E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063174"/>
              </p:ext>
            </p:extLst>
          </p:nvPr>
        </p:nvGraphicFramePr>
        <p:xfrm>
          <a:off x="1691680" y="2420888"/>
          <a:ext cx="6096000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3192200" imgH="5610240" progId="PBrush">
                  <p:embed/>
                </p:oleObj>
              </mc:Choice>
              <mc:Fallback>
                <p:oleObj name="Bitmap Image" r:id="rId3" imgW="13192200" imgH="5610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1680" y="2420888"/>
                        <a:ext cx="6096000" cy="2592387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 Install Cuda on Ubuntu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Cuda on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Google search “cuda toolkit download”: 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https://developer.nvidia.com/cuda-downloads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ACA2AA44-1ACE-2A7D-2264-D340BB729B6F}"/>
              </a:ext>
            </a:extLst>
          </p:cNvPr>
          <p:cNvSpPr txBox="1">
            <a:spLocks/>
          </p:cNvSpPr>
          <p:nvPr/>
        </p:nvSpPr>
        <p:spPr>
          <a:xfrm>
            <a:off x="539552" y="4941168"/>
            <a:ext cx="8241831" cy="136815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Window 10 and Window 11 version are the </a:t>
            </a:r>
            <a:r>
              <a:rPr lang="en-US" sz="1800">
                <a:solidFill>
                  <a:schemeClr val="tx1"/>
                </a:solidFill>
              </a:rPr>
              <a:t>same file.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Release 11.7 does not have cuda sample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the sample code: 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https://github.com/NVIDIA/cuda-samples</a:t>
            </a: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AA00831-3150-8B59-247E-70D4C7B3A4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670904"/>
              </p:ext>
            </p:extLst>
          </p:nvPr>
        </p:nvGraphicFramePr>
        <p:xfrm>
          <a:off x="1524000" y="2525713"/>
          <a:ext cx="6096000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2534840" imgH="3714840" progId="PBrush">
                  <p:embed/>
                </p:oleObj>
              </mc:Choice>
              <mc:Fallback>
                <p:oleObj name="Bitmap Image" r:id="rId4" imgW="12534840" imgH="3714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2525713"/>
                        <a:ext cx="6096000" cy="18065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652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 Install Cuda on Ubuntu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Cuda on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the “sample.VS2022.sln”. It will prompt to install the specific version of C++ for </a:t>
            </a:r>
            <a:r>
              <a:rPr lang="en-US" sz="1800">
                <a:solidFill>
                  <a:schemeClr val="tx1"/>
                </a:solidFill>
              </a:rPr>
              <a:t>Visual Studio IDE </a:t>
            </a:r>
            <a:r>
              <a:rPr lang="en-US" sz="1800" dirty="0">
                <a:solidFill>
                  <a:schemeClr val="tx1"/>
                </a:solidFill>
              </a:rPr>
              <a:t>for Cuda.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FD3E60D-EF2D-52AC-ABD9-B54793F574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648377"/>
              </p:ext>
            </p:extLst>
          </p:nvPr>
        </p:nvGraphicFramePr>
        <p:xfrm>
          <a:off x="1259632" y="2636912"/>
          <a:ext cx="6158458" cy="2887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572680" imgH="4019400" progId="PBrush">
                  <p:embed/>
                </p:oleObj>
              </mc:Choice>
              <mc:Fallback>
                <p:oleObj name="Bitmap Image" r:id="rId2" imgW="8572680" imgH="4019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9632" y="2636912"/>
                        <a:ext cx="6158458" cy="288763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A8D5272-B049-41C6-E41E-30178BD63BF5}"/>
              </a:ext>
            </a:extLst>
          </p:cNvPr>
          <p:cNvSpPr/>
          <p:nvPr/>
        </p:nvSpPr>
        <p:spPr>
          <a:xfrm>
            <a:off x="2843808" y="5229200"/>
            <a:ext cx="42484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8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 Install Cuda on Ubuntu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Cuda on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nvcc --version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6AE6BF9-A3AD-61E2-254A-0BB83FE941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183382"/>
              </p:ext>
            </p:extLst>
          </p:nvPr>
        </p:nvGraphicFramePr>
        <p:xfrm>
          <a:off x="2267744" y="2348880"/>
          <a:ext cx="437197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371840" imgH="1285920" progId="PBrush">
                  <p:embed/>
                </p:oleObj>
              </mc:Choice>
              <mc:Fallback>
                <p:oleObj name="Bitmap Image" r:id="rId2" imgW="4371840" imgH="1285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67744" y="2348880"/>
                        <a:ext cx="4371975" cy="12858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323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 Docker Cuda on Ubuntu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728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Cuda on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docker pull </a:t>
            </a:r>
            <a:r>
              <a:rPr lang="en-US" sz="1800" dirty="0" err="1">
                <a:solidFill>
                  <a:schemeClr val="tx1"/>
                </a:solidFill>
              </a:rPr>
              <a:t>nvidia</a:t>
            </a:r>
            <a:r>
              <a:rPr lang="en-US" sz="1800" dirty="0">
                <a:solidFill>
                  <a:schemeClr val="tx1"/>
                </a:solidFill>
              </a:rPr>
              <a:t>/cuda:10.2-devel-ubuntu18.04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run –it </a:t>
            </a:r>
            <a:r>
              <a:rPr lang="en-US" sz="1800" dirty="0" err="1">
                <a:solidFill>
                  <a:schemeClr val="tx1"/>
                </a:solidFill>
              </a:rPr>
              <a:t>nvidia</a:t>
            </a:r>
            <a:r>
              <a:rPr lang="en-US" sz="1800" dirty="0">
                <a:solidFill>
                  <a:schemeClr val="tx1"/>
                </a:solidFill>
              </a:rPr>
              <a:t>/cuda:10.2-devel-ubuntu18.04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nvcc --version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66B0B84-2F2A-ED76-FDFA-FCF23580FC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653529"/>
              </p:ext>
            </p:extLst>
          </p:nvPr>
        </p:nvGraphicFramePr>
        <p:xfrm>
          <a:off x="683568" y="3140968"/>
          <a:ext cx="775335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753320" imgH="2000160" progId="PBrush">
                  <p:embed/>
                </p:oleObj>
              </mc:Choice>
              <mc:Fallback>
                <p:oleObj name="Bitmap Image" r:id="rId2" imgW="7753320" imgH="2000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3140968"/>
                        <a:ext cx="7753350" cy="20002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306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258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Bitmap Image</vt:lpstr>
      <vt:lpstr>00 Install Cuda on Window</vt:lpstr>
      <vt:lpstr>00 Install Cuda on Ubuntu</vt:lpstr>
      <vt:lpstr>00 Install Cuda on Ubuntu</vt:lpstr>
      <vt:lpstr>00 Install Cuda on Ubuntu</vt:lpstr>
      <vt:lpstr>00 Install Cuda on Ubuntu</vt:lpstr>
      <vt:lpstr>00 Docker Cuda on Ubuntu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912</cp:revision>
  <dcterms:created xsi:type="dcterms:W3CDTF">2018-09-28T16:40:41Z</dcterms:created>
  <dcterms:modified xsi:type="dcterms:W3CDTF">2022-09-21T05:10:04Z</dcterms:modified>
</cp:coreProperties>
</file>