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4" r:id="rId4"/>
    <p:sldId id="263" r:id="rId5"/>
    <p:sldId id="268" r:id="rId6"/>
    <p:sldId id="265" r:id="rId7"/>
    <p:sldId id="267" r:id="rId8"/>
    <p:sldId id="266" r:id="rId9"/>
    <p:sldId id="269" r:id="rId10"/>
    <p:sldId id="270" r:id="rId11"/>
    <p:sldId id="271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hyperlink" Target="https://developer.download.nvidia.com/compute/cuda/11.7.1/local_installers/cuda_11.7.1_515.65.01_linux.ru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>
                <a:solidFill>
                  <a:srgbClr val="FFFF00"/>
                </a:solidFill>
              </a:rPr>
              <a:t>00 Install </a:t>
            </a:r>
            <a:r>
              <a:rPr lang="en-US" altLang="zh-TW" sz="4000" b="1" dirty="0">
                <a:solidFill>
                  <a:srgbClr val="FFFF00"/>
                </a:solidFill>
              </a:rPr>
              <a:t>Cuda on Ubuntu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00.2 Hello World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Hello 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vi helloWorld.cu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shown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B32D493-9712-5169-563B-8854E17931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44642"/>
              </p:ext>
            </p:extLst>
          </p:nvPr>
        </p:nvGraphicFramePr>
        <p:xfrm>
          <a:off x="1259632" y="2564904"/>
          <a:ext cx="4352925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352760" imgH="2295360" progId="PBrush">
                  <p:embed/>
                </p:oleObj>
              </mc:Choice>
              <mc:Fallback>
                <p:oleObj name="Bitmap Image" r:id="rId2" imgW="4352760" imgH="2295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9632" y="2564904"/>
                        <a:ext cx="4352925" cy="22955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481F238-7B40-1835-A5DF-69B1D49B08A0}"/>
              </a:ext>
            </a:extLst>
          </p:cNvPr>
          <p:cNvSpPr/>
          <p:nvPr/>
        </p:nvSpPr>
        <p:spPr>
          <a:xfrm>
            <a:off x="1259632" y="2780928"/>
            <a:ext cx="208823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D349A-FC91-FFC4-F85F-A8E39F906F98}"/>
              </a:ext>
            </a:extLst>
          </p:cNvPr>
          <p:cNvSpPr/>
          <p:nvPr/>
        </p:nvSpPr>
        <p:spPr>
          <a:xfrm>
            <a:off x="1475656" y="4005064"/>
            <a:ext cx="316835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00.2 Hello World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Hello 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nvcc helloWorld.cu -o helloWorld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./helloWorld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7A8EB2B-9C6B-71E5-0AD4-CF46E9C9D2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557385"/>
              </p:ext>
            </p:extLst>
          </p:nvPr>
        </p:nvGraphicFramePr>
        <p:xfrm>
          <a:off x="683568" y="2492896"/>
          <a:ext cx="74009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400880" imgH="628560" progId="PBrush">
                  <p:embed/>
                </p:oleObj>
              </mc:Choice>
              <mc:Fallback>
                <p:oleObj name="Bitmap Image" r:id="rId2" imgW="7400880" imgH="628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2492896"/>
                        <a:ext cx="7400925" cy="6286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479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>
                <a:solidFill>
                  <a:srgbClr val="FFFF00"/>
                </a:solidFill>
              </a:rPr>
              <a:t>00 Install </a:t>
            </a:r>
            <a:r>
              <a:rPr lang="en-US" altLang="zh-TW" sz="4000" b="1" dirty="0">
                <a:solidFill>
                  <a:srgbClr val="FFFF00"/>
                </a:solidFill>
              </a:rPr>
              <a:t>Cuda on Ubuntu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 on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Google search “cuda toolkit download”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F107648-0F75-0588-EFD9-BDC06574D0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584945"/>
              </p:ext>
            </p:extLst>
          </p:nvPr>
        </p:nvGraphicFramePr>
        <p:xfrm>
          <a:off x="251520" y="2204864"/>
          <a:ext cx="4107112" cy="4038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724360" imgH="5629320" progId="PBrush">
                  <p:embed/>
                </p:oleObj>
              </mc:Choice>
              <mc:Fallback>
                <p:oleObj name="Bitmap Image" r:id="rId2" imgW="5724360" imgH="5629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520" y="2204864"/>
                        <a:ext cx="4107112" cy="403877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AC193A6-B224-D47D-B597-9FAE448007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653101"/>
              </p:ext>
            </p:extLst>
          </p:nvPr>
        </p:nvGraphicFramePr>
        <p:xfrm>
          <a:off x="3203848" y="2708920"/>
          <a:ext cx="60960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1001240" imgH="3895560" progId="PBrush">
                  <p:embed/>
                </p:oleObj>
              </mc:Choice>
              <mc:Fallback>
                <p:oleObj name="Bitmap Image" r:id="rId4" imgW="11001240" imgH="3895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3848" y="2708920"/>
                        <a:ext cx="6096000" cy="21590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F3A96AB-F9A6-5F25-5612-30DE9000078C}"/>
              </a:ext>
            </a:extLst>
          </p:cNvPr>
          <p:cNvSpPr/>
          <p:nvPr/>
        </p:nvSpPr>
        <p:spPr>
          <a:xfrm>
            <a:off x="5004048" y="4581128"/>
            <a:ext cx="5760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516F42-0286-811F-8FA0-3D6D9D663D08}"/>
              </a:ext>
            </a:extLst>
          </p:cNvPr>
          <p:cNvSpPr/>
          <p:nvPr/>
        </p:nvSpPr>
        <p:spPr>
          <a:xfrm>
            <a:off x="6300192" y="4581128"/>
            <a:ext cx="5760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604240-5053-6427-183D-5C9617AC3399}"/>
              </a:ext>
            </a:extLst>
          </p:cNvPr>
          <p:cNvSpPr txBox="1"/>
          <p:nvPr/>
        </p:nvSpPr>
        <p:spPr>
          <a:xfrm>
            <a:off x="5220072" y="522920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deb (local) or runfile (local)</a:t>
            </a:r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A5DE684-BCF2-A5A8-BED0-9F6879D366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416394"/>
              </p:ext>
            </p:extLst>
          </p:nvPr>
        </p:nvGraphicFramePr>
        <p:xfrm>
          <a:off x="1187624" y="2204864"/>
          <a:ext cx="6096000" cy="369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1001240" imgH="6667560" progId="PBrush">
                  <p:embed/>
                </p:oleObj>
              </mc:Choice>
              <mc:Fallback>
                <p:oleObj name="Bitmap Image" r:id="rId2" imgW="11001240" imgH="6667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7624" y="2204864"/>
                        <a:ext cx="6096000" cy="3694113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>
                <a:solidFill>
                  <a:srgbClr val="FFFF00"/>
                </a:solidFill>
              </a:rPr>
              <a:t>00 Install </a:t>
            </a:r>
            <a:r>
              <a:rPr lang="en-US" altLang="zh-TW" sz="4000" b="1" dirty="0">
                <a:solidFill>
                  <a:srgbClr val="FFFF00"/>
                </a:solidFill>
              </a:rPr>
              <a:t>Cuda on Ubuntu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7200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 on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Google search “cuda toolkit download”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A96AB-F9A6-5F25-5612-30DE9000078C}"/>
              </a:ext>
            </a:extLst>
          </p:cNvPr>
          <p:cNvSpPr/>
          <p:nvPr/>
        </p:nvSpPr>
        <p:spPr>
          <a:xfrm>
            <a:off x="4283968" y="4077072"/>
            <a:ext cx="5760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604240-5053-6427-183D-5C9617AC3399}"/>
              </a:ext>
            </a:extLst>
          </p:cNvPr>
          <p:cNvSpPr txBox="1"/>
          <p:nvPr/>
        </p:nvSpPr>
        <p:spPr>
          <a:xfrm>
            <a:off x="3131840" y="4725144"/>
            <a:ext cx="5832648" cy="64633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Click deb (local): install by yourself (more complicated)</a:t>
            </a:r>
          </a:p>
          <a:p>
            <a:r>
              <a:rPr lang="en-US" dirty="0"/>
              <a:t>runfile (local): easier</a:t>
            </a:r>
          </a:p>
        </p:txBody>
      </p:sp>
    </p:spTree>
    <p:extLst>
      <p:ext uri="{BB962C8B-B14F-4D97-AF65-F5344CB8AC3E}">
        <p14:creationId xmlns:p14="http://schemas.microsoft.com/office/powerpoint/2010/main" val="292710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>
                <a:solidFill>
                  <a:srgbClr val="FFFF00"/>
                </a:solidFill>
              </a:rPr>
              <a:t>00 Install </a:t>
            </a:r>
            <a:r>
              <a:rPr lang="en-US" altLang="zh-TW" sz="4000" b="1" dirty="0">
                <a:solidFill>
                  <a:srgbClr val="FFFF00"/>
                </a:solidFill>
              </a:rPr>
              <a:t>Cuda on Ubuntu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9442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Cuda on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Menlo"/>
              </a:rPr>
              <a:t>wget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Menlo"/>
                <a:hlinkClick r:id="rId2"/>
              </a:rPr>
              <a:t>https://developer.download.nvidia.com/compute/cuda/11.7.1/local_installers/cuda_11.7.1_515.65.01_linux.run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595959"/>
              </a:solidFill>
              <a:effectLst/>
              <a:latin typeface="Menlo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Menlo"/>
              </a:rPr>
              <a:t>&gt; sudo sh cuda_11.7.1_515.65.01_linux.run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nvcc --version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FA3CAE6-44B6-F091-7E68-C92337B0CC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361140"/>
              </p:ext>
            </p:extLst>
          </p:nvPr>
        </p:nvGraphicFramePr>
        <p:xfrm>
          <a:off x="1187624" y="3501008"/>
          <a:ext cx="58769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877000" imgH="399960" progId="PBrush">
                  <p:embed/>
                </p:oleObj>
              </mc:Choice>
              <mc:Fallback>
                <p:oleObj name="Bitmap Image" r:id="rId3" imgW="5877000" imgH="399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3501008"/>
                        <a:ext cx="5876925" cy="4000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7AF2E91-CBFB-F87A-A706-5962BDE4FF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474539"/>
              </p:ext>
            </p:extLst>
          </p:nvPr>
        </p:nvGraphicFramePr>
        <p:xfrm>
          <a:off x="1331640" y="4221088"/>
          <a:ext cx="46958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695840" imgH="952560" progId="PBrush">
                  <p:embed/>
                </p:oleObj>
              </mc:Choice>
              <mc:Fallback>
                <p:oleObj name="Bitmap Image" r:id="rId5" imgW="4695840" imgH="952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640" y="4221088"/>
                        <a:ext cx="4695825" cy="9525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2010B2F-A3F0-70EE-35C1-C5F88060AE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474539"/>
              </p:ext>
            </p:extLst>
          </p:nvPr>
        </p:nvGraphicFramePr>
        <p:xfrm>
          <a:off x="1187624" y="4221088"/>
          <a:ext cx="46958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4695840" imgH="952560" progId="PBrush">
                  <p:embed/>
                </p:oleObj>
              </mc:Choice>
              <mc:Fallback>
                <p:oleObj name="Bitmap Image" r:id="rId7" imgW="4695840" imgH="95256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7AF2E91-CBFB-F87A-A706-5962BDE4FF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4" y="4221088"/>
                        <a:ext cx="4695825" cy="9525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008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00.1 Basic Cuda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2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00.1 Basic Cuda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Basic Cuda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vi test.cu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shown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CE4E998-F0ED-A4CB-99EF-33C1BD5442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181176"/>
              </p:ext>
            </p:extLst>
          </p:nvPr>
        </p:nvGraphicFramePr>
        <p:xfrm>
          <a:off x="971600" y="2564904"/>
          <a:ext cx="435292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352760" imgH="1733400" progId="PBrush">
                  <p:embed/>
                </p:oleObj>
              </mc:Choice>
              <mc:Fallback>
                <p:oleObj name="Bitmap Image" r:id="rId2" imgW="4352760" imgH="1733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600" y="2564904"/>
                        <a:ext cx="4352925" cy="17335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256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00.1 Basic Cuda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21602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Basic Cuda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nvcc test.cu –o test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Run compiled cuda test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./test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9AB638A-7557-C629-AC97-76C1F38F56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560" y="3645024"/>
          <a:ext cx="51911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191200" imgH="361800" progId="PBrush">
                  <p:embed/>
                </p:oleObj>
              </mc:Choice>
              <mc:Fallback>
                <p:oleObj name="Bitmap Image" r:id="rId2" imgW="5191200" imgH="36180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9AB638A-7557-C629-AC97-76C1F38F56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3645024"/>
                        <a:ext cx="5191125" cy="36195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5F37FA7-1C91-46B0-4B84-305502581E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560" y="4221088"/>
          <a:ext cx="3752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753000" imgH="457200" progId="PBrush">
                  <p:embed/>
                </p:oleObj>
              </mc:Choice>
              <mc:Fallback>
                <p:oleObj name="Bitmap Image" r:id="rId4" imgW="3753000" imgH="45720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5F37FA7-1C91-46B0-4B84-305502581E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0" y="4221088"/>
                        <a:ext cx="3752850" cy="4572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37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00.1 Basic Cuda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0801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Basic Cuda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also can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nvprof ./test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https://www.youtube.com/watch?v=wxNQQP9U1Bc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08B4821-5C22-7F31-E703-2C616843F5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825928"/>
              </p:ext>
            </p:extLst>
          </p:nvPr>
        </p:nvGraphicFramePr>
        <p:xfrm>
          <a:off x="1043608" y="5445224"/>
          <a:ext cx="58293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829480" imgH="857160" progId="PBrush">
                  <p:embed/>
                </p:oleObj>
              </mc:Choice>
              <mc:Fallback>
                <p:oleObj name="Bitmap Image" r:id="rId2" imgW="5829480" imgH="857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3608" y="5445224"/>
                        <a:ext cx="5829300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09E8FD7-56F4-33FD-2DE1-7BA03FC1EE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935851"/>
              </p:ext>
            </p:extLst>
          </p:nvPr>
        </p:nvGraphicFramePr>
        <p:xfrm>
          <a:off x="395536" y="2492896"/>
          <a:ext cx="8820150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820000" imgH="2600280" progId="PBrush">
                  <p:embed/>
                </p:oleObj>
              </mc:Choice>
              <mc:Fallback>
                <p:oleObj name="Bitmap Image" r:id="rId4" imgW="8820000" imgH="2600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536" y="2492896"/>
                        <a:ext cx="8820150" cy="26003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017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00.2 Hello World Example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2" descr="CUDA - Wikipedia">
            <a:extLst>
              <a:ext uri="{FF2B5EF4-FFF2-40B4-BE49-F238E27FC236}">
                <a16:creationId xmlns:a16="http://schemas.microsoft.com/office/drawing/2014/main" id="{7629DA08-247D-BC68-1B97-E59A2A626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45024"/>
            <a:ext cx="1600597" cy="9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27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342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Menlo</vt:lpstr>
      <vt:lpstr>Wingdings</vt:lpstr>
      <vt:lpstr>Office 佈景主題</vt:lpstr>
      <vt:lpstr>Bitmap Image</vt:lpstr>
      <vt:lpstr>00 Install Cuda on Ubuntu</vt:lpstr>
      <vt:lpstr>00 Install Cuda on Ubuntu</vt:lpstr>
      <vt:lpstr>00 Install Cuda on Ubuntu</vt:lpstr>
      <vt:lpstr>00 Install Cuda on Ubuntu</vt:lpstr>
      <vt:lpstr>00.1 Basic Cuda Example</vt:lpstr>
      <vt:lpstr>00.1 Basic Cuda Example</vt:lpstr>
      <vt:lpstr>00.1 Basic Cuda Example</vt:lpstr>
      <vt:lpstr>00.1 Basic Cuda Example</vt:lpstr>
      <vt:lpstr>00.2 Hello World Example</vt:lpstr>
      <vt:lpstr>00.2 Hello World Example</vt:lpstr>
      <vt:lpstr>00.2 Hello World Example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902</cp:revision>
  <dcterms:created xsi:type="dcterms:W3CDTF">2018-09-28T16:40:41Z</dcterms:created>
  <dcterms:modified xsi:type="dcterms:W3CDTF">2022-09-21T05:45:03Z</dcterms:modified>
</cp:coreProperties>
</file>