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6" r:id="rId5"/>
    <p:sldId id="267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7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i="1" dirty="0">
                <a:solidFill>
                  <a:srgbClr val="FFFF00"/>
                </a:solidFill>
              </a:rPr>
              <a:t>01 Python Addition</a:t>
            </a:r>
            <a:endParaRPr lang="zh-TW" altLang="en-US" sz="4000" b="1" i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 Python Addition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9341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Addition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Download Anaconda.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Update anaconda: &gt; conda update conda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https://www.youtube.com/watch?v=vMZ7tK-RYYc&amp;list=PL5B692fm6--vScfBaxgY89IRWFzDt0Khm&amp;index=3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4C1D7-4FCD-4190-A460-E5E3D3A6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22" y="2568041"/>
            <a:ext cx="5531718" cy="37883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01.1 Install Numba and cudatoolkit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01.1 Regular Python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8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01.1 Regular Python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3250704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01_vec_add.py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https://www.youtube.com/watch?v=vMZ7tK-RYYc&amp;list=PL5B692fm6--vScfBaxgY89IRWFzDt0Khm&amp;index=3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CBC46-A05C-4439-890D-B7027054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67" y="5285978"/>
            <a:ext cx="52863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EC558B-D4B3-4FDA-9C5F-CFACFE547571}"/>
              </a:ext>
            </a:extLst>
          </p:cNvPr>
          <p:cNvSpPr/>
          <p:nvPr/>
        </p:nvSpPr>
        <p:spPr>
          <a:xfrm>
            <a:off x="5509860" y="5900340"/>
            <a:ext cx="2304256" cy="2492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4D5F6C-5523-4A84-BFB9-38C54B0A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630" y="-6335"/>
            <a:ext cx="5286756" cy="51339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109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01 Python Addition</vt:lpstr>
      <vt:lpstr>01 Python Addition</vt:lpstr>
      <vt:lpstr>01.1 Install Numba and cudatoolkit</vt:lpstr>
      <vt:lpstr>01.1 Regular Python Code</vt:lpstr>
      <vt:lpstr>01.1 Regular Python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917</cp:revision>
  <dcterms:created xsi:type="dcterms:W3CDTF">2018-09-28T16:40:41Z</dcterms:created>
  <dcterms:modified xsi:type="dcterms:W3CDTF">2022-10-08T05:01:59Z</dcterms:modified>
</cp:coreProperties>
</file>