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5" r:id="rId4"/>
    <p:sldId id="263" r:id="rId5"/>
    <p:sldId id="264" r:id="rId6"/>
    <p:sldId id="266" r:id="rId7"/>
    <p:sldId id="267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2" d="100"/>
          <a:sy n="72" d="100"/>
        </p:scale>
        <p:origin x="78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>
                <a:solidFill>
                  <a:srgbClr val="FFFF00"/>
                </a:solidFill>
              </a:rPr>
              <a:t>02 </a:t>
            </a:r>
            <a:r>
              <a:rPr lang="en-US" altLang="zh-TW" sz="4000" b="1" dirty="0">
                <a:solidFill>
                  <a:srgbClr val="FFFF00"/>
                </a:solidFill>
              </a:rPr>
              <a:t>Cuda Python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 Cuda Python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9341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Cuda Python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Download Anaconda.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Update anaconda: &gt; conda update conda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https://www.youtube.com/watch?v=vMZ7tK-RYYc&amp;list=PL5B692fm6--vScfBaxgY89IRWFzDt0Khm&amp;index=3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14C1D7-4FCD-4190-A460-E5E3D3A6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22" y="2568041"/>
            <a:ext cx="5531718" cy="37883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01.1 Install Numba and cudatoolkit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1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01.1 Install Numba and cudatoolkit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Numba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conda install numba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https://www.youtube.com/watch?v=vMZ7tK-RYYc&amp;list=PL5B692fm6--vScfBaxgY89IRWFzDt0Khm&amp;index=3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5331C8-1C6D-4833-B0CE-B68B736D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664222"/>
            <a:ext cx="5029200" cy="2152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1971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01.1 Install Numba and cudatoolkit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3168353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cudatoolkit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conda install cudatoolkit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https://www.youtube.com/watch?v=vMZ7tK-RYYc&amp;list=PL5B692fm6--vScfBaxgY89IRWFzDt0Khm&amp;index=3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1EAF86-EFB9-447C-ADC0-0AAB35DAB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630" y="1484783"/>
            <a:ext cx="5235445" cy="49935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334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02.2 Parallel Python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68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2A8B26F-0945-4836-8F26-DABC3BF4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364" y="5343478"/>
            <a:ext cx="6067425" cy="11811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02.2 Parallel Python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2962672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02_parallel_vec_add.py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https://www.youtube.com/watch?v=vMZ7tK-RYYc&amp;list=PL5B692fm6--vScfBaxgY89IRWFzDt0Khm&amp;index=3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C558B-D4B3-4FDA-9C5F-CFACFE547571}"/>
              </a:ext>
            </a:extLst>
          </p:cNvPr>
          <p:cNvSpPr/>
          <p:nvPr/>
        </p:nvSpPr>
        <p:spPr>
          <a:xfrm>
            <a:off x="4788024" y="5956926"/>
            <a:ext cx="3026092" cy="2723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487E3A-661E-4C4F-A658-272AE2AE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062" y="-171400"/>
            <a:ext cx="5553727" cy="54868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689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183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02 Cuda Python</vt:lpstr>
      <vt:lpstr>01 Cuda Python</vt:lpstr>
      <vt:lpstr>01.1 Install Numba and cudatoolkit</vt:lpstr>
      <vt:lpstr>01.1 Install Numba and cudatoolkit</vt:lpstr>
      <vt:lpstr>01.1 Install Numba and cudatoolkit</vt:lpstr>
      <vt:lpstr>02.2 Parallel Python Code</vt:lpstr>
      <vt:lpstr>02.2 Parallel Python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919</cp:revision>
  <dcterms:created xsi:type="dcterms:W3CDTF">2018-09-28T16:40:41Z</dcterms:created>
  <dcterms:modified xsi:type="dcterms:W3CDTF">2022-10-08T05:06:01Z</dcterms:modified>
</cp:coreProperties>
</file>