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65ECA3-659C-42B3-B83E-AC56BE3024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F194C7-5949-44C5-9864-F47A203014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5F0DDE-6AD5-434B-A2E0-E475DA50A64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A5C84C-F88C-499A-A6DF-D87997D4BD7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FD9372-7A28-4032-A079-8828A80BAB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DA195F-CCCE-4E8D-9D1C-4370B2F88D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93742B-31A1-4B60-9388-7F260C99FE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353DF1-9114-405B-A3EB-6928C75F95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53F77A-4280-40D8-9CFB-6E92E57CC5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589A1C-DF28-4AD0-8264-962A0EFDD5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31BAFD-1E8E-4F32-9CE5-0BB4EA9BF5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86CE45-7970-4803-BC1E-C0FFA6380F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8900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2724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A9BE18-251D-494A-BC4B-4228D1EEF2E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2724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7520" cy="146340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007 Image View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59640" y="4581000"/>
            <a:ext cx="6394320" cy="68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Picture 2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7400" cy="8463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307F54-9F63-426A-890F-C18786B03BAA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1FE52CB-20B9-4020-8B2C-8B15CEC024F7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7520" cy="7581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007 Image View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371600"/>
            <a:ext cx="8215920" cy="13716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Image View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We discuss image Pipeline: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1. Create image object.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2. Cleanup the Image object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標題 8"/>
          <p:cNvSpPr/>
          <p:nvPr/>
        </p:nvSpPr>
        <p:spPr>
          <a:xfrm>
            <a:off x="0" y="764640"/>
            <a:ext cx="9137520" cy="3535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https://vulkan-tutorial.com/Drawing_a_triangle/Presentation/Image_views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006A89-BE16-47FE-9D8A-E7604041BC8D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A18010B-FA20-4A46-B94E-FFC42F6E713B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7520" cy="146340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007.1 Create Image Object 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8" name="Picture 1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7400" cy="8463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387D3B-C349-408E-9DE4-C2F2B8AA1AEB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DBF28FD-26C1-4350-B2FE-28A5F7FAEF8C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28960" y="2286000"/>
            <a:ext cx="9143640" cy="3055680"/>
          </a:xfrm>
          <a:prstGeom prst="rect">
            <a:avLst/>
          </a:prstGeom>
          <a:ln w="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7520" cy="7581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007.1 Create Image Object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5920" cy="6858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Create Image Object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Define structure of Pipeline Image.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標題 6"/>
          <p:cNvSpPr/>
          <p:nvPr/>
        </p:nvSpPr>
        <p:spPr>
          <a:xfrm>
            <a:off x="0" y="764640"/>
            <a:ext cx="9137520" cy="3535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https://vulkan-tutorial.com/Drawing_a_triangle/Presentation/Image_views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1143000" y="3657600"/>
            <a:ext cx="3657600" cy="4572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717F69-9ED5-4B9C-87AE-7A990633132D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EFEA017-C765-461F-849E-5400FD692448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457560" y="2286000"/>
            <a:ext cx="7314840" cy="4223880"/>
          </a:xfrm>
          <a:prstGeom prst="rect">
            <a:avLst/>
          </a:prstGeom>
          <a:ln w="0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7520" cy="7581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007.1 Create Image Object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5920" cy="6858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Create Image Object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Create Image View.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標題 1"/>
          <p:cNvSpPr/>
          <p:nvPr/>
        </p:nvSpPr>
        <p:spPr>
          <a:xfrm>
            <a:off x="0" y="764640"/>
            <a:ext cx="9137520" cy="3535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https://vulkan-tutorial.com/Drawing_a_triangle/Presentation/Image_views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1143000" y="2743200"/>
            <a:ext cx="5715000" cy="29718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9EBB23-79B5-4FEC-B63C-E438FAAB175F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AD6A27F-1BFB-47A8-8271-721CED4346B3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7520" cy="146340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007.2 Cleanup  Image Object 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0" name="Picture 3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7400" cy="8463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DFACFF-75E9-4798-A21B-FDB30D85113E}" type="slidenum">
              <a:t>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844EC68E-3C60-43EC-9A4B-E55A96E93A5F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914400" y="2156760"/>
            <a:ext cx="7350120" cy="4244040"/>
          </a:xfrm>
          <a:prstGeom prst="rect">
            <a:avLst/>
          </a:prstGeom>
          <a:ln w="0">
            <a:noFill/>
          </a:ln>
        </p:spPr>
      </p:pic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7520" cy="7581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007.2 Cleanup Image Object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5920" cy="6858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C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l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a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n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u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p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I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m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a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g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O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b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j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c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f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s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u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u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f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P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p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g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標題 2"/>
          <p:cNvSpPr/>
          <p:nvPr/>
        </p:nvSpPr>
        <p:spPr>
          <a:xfrm>
            <a:off x="0" y="764640"/>
            <a:ext cx="9137520" cy="3535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https://vulkan-tutorial.com/Drawing_a_triangle/Presentation/Image_views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1828800" y="2743200"/>
            <a:ext cx="3657600" cy="4572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B94845-6BC1-435F-872D-4C0EEAAF9AEB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0A5A7B9-3BBA-46D2-99BA-A511CF598A2F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7520" cy="1463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6C8EFC-CE89-4283-A012-82E4D948D6DA}" type="slidenum">
              <a:t>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93466CBE-893C-4C7D-8CCE-645A0ED19316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6374</TotalTime>
  <Application>LibreOffice/7.3.6.2$Linux_X86_64 LibreOffice_project/30$Build-2</Application>
  <AppVersion>15.0000</AppVersion>
  <Words>1907</Words>
  <Paragraphs>289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2022-12-11T14:37:02Z</dcterms:modified>
  <cp:revision>1384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42</vt:i4>
  </property>
</Properties>
</file>