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0.jpeg" ContentType="image/jpeg"/>
  <Override PartName="/ppt/media/image8.jpeg" ContentType="image/jpeg"/>
  <Override PartName="/ppt/media/image5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2DD2F-9FB8-45B3-A8F6-101A718B36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544CA-D7F6-4747-BD67-9698BB8B36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89BFA-2F5D-46E9-AC4B-BA2DE863D1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3B735-514D-4AA2-A567-AC9761CB76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F7EFD2-06A4-4BC6-8DD5-921DB22E8F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6C3184-52FF-4E7C-A5D8-A9A5171177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C18BD-E02A-452E-AF3C-588B78ADFC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B4079-2CAE-4AAE-BB3E-263C56590A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A58FDC-137A-4A35-8CC0-219CBA38B1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0BB5D5-B684-4AB9-B4E8-67F475E1D0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A348E-2D84-428A-B720-47CCBDAE3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7ACDE-F38A-4CCF-94F6-BB3090B48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8D9220-6A6F-42DD-8868-356E93D61B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12/10/2022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6840" cy="6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.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00323-97A3-4E6B-9652-F6E0416140E3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FA06C16-1C71-4D50-B765-0BCD68C73B0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96760" y="2514600"/>
            <a:ext cx="7400520" cy="336204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Check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183-189: Check for Queue Families for device.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7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057400" y="4114800"/>
            <a:ext cx="5257800" cy="11430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AB5E9-D192-47BC-87DC-542CDCCF0C6F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0E9211B-7C0D-4F83-9A33-7B650589593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Queue Family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6807E-D128-47B7-9ABE-85AC771D7B68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C6FDD57-A3C0-4CCB-9D5B-3E39D35CA0B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14400" y="2286000"/>
            <a:ext cx="7772040" cy="4049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Queue Family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91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190-214: Find graphics queue family.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QueueFamilyCount: We need at least one graphic Family.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1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057400" y="3200400"/>
            <a:ext cx="594360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1EFEC-77FD-447D-9876-3A2CAA369D0B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ABD4ACF-0A89-4EFD-871F-24FEEDD8294B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9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957C9D-A72B-4FED-8F8A-5C9D01FC8BA6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5518A94-27DA-43CE-B195-65CADD0C880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661896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main()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標題 11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0" y="2067120"/>
            <a:ext cx="6028920" cy="3190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56493-C5AE-4595-A3C5-8140FF3D5A2F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6DA541B-EB55-4743-A4E4-BBB6906A675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76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標題 12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483560" y="1828800"/>
            <a:ext cx="6288840" cy="4699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C7304-283C-4755-965E-1CCE8E92DBBD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0C1EDAB-085F-46AA-8FF7-F7386448364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76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6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5915880" cy="499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C9AA95-ADDE-40B9-B0A4-42336D859006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01116B9-CF9A-4B68-93E0-759F98E206A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76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標題 17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28800" y="2057400"/>
            <a:ext cx="5687280" cy="4800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378B73-71C2-4AFF-B94F-DC66C64CB17D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F25C070-A0FA-434A-8BB6-9B0BE3D367C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Result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7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42280-C594-4ED0-A0F0-AE93D8142143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5D19EAB-C305-4ACC-AFE4-138D6CB01AF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07000" y="2743200"/>
            <a:ext cx="5511240" cy="368892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Result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1371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Result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Graphic Device Count = 2.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 Family = 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Indics of queue family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標題 9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15000" y="4644000"/>
            <a:ext cx="2971800" cy="1371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0ADBA-ABBB-4D4B-A8CC-68E7D8CFAA01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FC602E4-7DD3-4937-B327-9DFE18E85FC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16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Physical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Device Check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Queue Family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59DE1-D0AA-4FAE-BD38-F58E300A4C32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D80A7F2-4BF7-4129-888A-673EF39ADDF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2FDA4-7CC1-47B8-B598-7E0CBDEDA829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D1340FF-B9DD-49DC-A12A-81D016D072E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C8CB5-6816-486A-854B-CCF22E977270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5961E7-1E45-49F9-AF49-6D5B95E3913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5943240" cy="336204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2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.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P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h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y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v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1828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 initializing the Vulkan library through a VkInstance, we need to select a graphics card.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can select any number of graphics cards and use them simultaneously, here, we only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select the first graphics card.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add a function pickPhysicalDevice() call.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971800" y="4728600"/>
            <a:ext cx="20574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C6667-AF73-4CD2-B54F-39E8DC6E383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24F6183-E389-47AF-AB93-EAD562BB7C4F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3360" cy="30189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2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431800" y="4584240"/>
            <a:ext cx="44262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0AA10-5AD1-479C-818B-2DA938F5021B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6275E70-D5CC-45C7-9849-E5674C3BF71F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3360" cy="301896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431800" y="4584240"/>
            <a:ext cx="44262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76CA1-A367-4824-99FA-D2C0405ADA22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B5C5D7F-74C9-4B7B-BEF5-0487EA9626B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158-167: Find how many graphics cards in your computer.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標題 4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9040" cy="467100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2514600" y="2743200"/>
            <a:ext cx="5257800" cy="1600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DD13C-4652-4B15-B489-34304542DF1D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915D581-7B69-463C-8826-0B07B5A8F1E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4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168-181: find the device and set the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標題 5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9040" cy="467100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2743200" y="4114800"/>
            <a:ext cx="4572000" cy="1828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7A066-9489-4F37-8E6B-1A17AC909F1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47F90F5-F9F8-41A4-8D8A-456BD7CADF4B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Check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97DD06-458F-43C5-B833-3AF2506A4F3C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7E2881B-861C-40F0-AB07-152E31F4F3A3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2022-12-10T14:09:04Z</dcterms:modified>
  <cp:revision>1299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