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1.jpeg" ContentType="image/jpeg"/>
  <Override PartName="/ppt/media/image9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jpeg" ContentType="image/jpeg"/>
  <Override PartName="/ppt/media/image17.png" ContentType="image/png"/>
  <Override PartName="/ppt/media/image16.jpeg" ContentType="image/jpeg"/>
  <Override PartName="/ppt/media/image15.png" ContentType="image/png"/>
  <Override PartName="/ppt/media/image14.jpeg" ContentType="image/jpe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37635-56C6-407B-A048-91B4CC5BC0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74EB8-0F11-4CB4-B899-E3C886FA0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1BA36-A330-4EC5-90A1-7E8C31B87A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56ED5-E2AA-4733-B829-9806ECF85F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33D6DE-2D3F-4DC9-AC4A-AFD85D14F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B4DE18-28DD-4999-BE7F-1C91BAB49E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8BDB1-31A0-4F5E-89C7-E8FFB5FFD4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D3587-516B-4B3C-B32C-C0CEC60A64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5C4E62-9DC6-4BB3-A03B-AF11C200F4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1402E-BB18-4025-94DF-08F4B24B9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44FC0-711A-40CC-ADE7-16D261C65C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8F8CD7-CBC0-447F-B254-3978218B8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75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0289A-2640-494C-A5D2-117E657AE1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 Shader Module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288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9C171A-58DB-40F5-96F0-C0669C235179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0197C16-140F-43B4-A02E-471DC599B854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008.2 Fragment Shader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3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05059-A726-4464-AF6C-FCC823416D1C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80AF5BD-14D7-4478-B964-C0660BB978B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009.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2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Frag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men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t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Sha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Fragment Shader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Fragment shader specifies the color and depth of object for the framebuffer (09_shader_base.vert).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each vertices, we specify the colors (1, 0, 0), (0, 1, 0), (0, 0, 1).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7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5368680" cy="364752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1100880" y="4572000"/>
            <a:ext cx="2971440" cy="1182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172200" y="3438720"/>
            <a:ext cx="2619000" cy="2047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E3857C-D5FF-41AD-A63B-81187BB08DA0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460C9CD-ED3E-443F-B42F-12E13AEBCE9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008.3 Per-Vertex Colors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1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23CAE-A6EC-4F17-9B1F-FB6069710B4C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54C35CC-CC13-484A-B252-947DF18E8D9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71880" y="3267360"/>
            <a:ext cx="6714720" cy="26762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008.3 Per-Vertex Colors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14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Per-Vertex Colors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  <a:ea typeface="Noto Sans CJK SC"/>
              </a:rPr>
              <a:t>We pass in the per-vertex colors to the fragment shader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(09_shader_base.frag).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match the colors vec3 with layout (location).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標題 10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00480" y="4181760"/>
            <a:ext cx="3386520" cy="1182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A3E487-70D2-41EF-8798-0AF3F1259FB7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56378FC-6540-4B17-AA38-A8E7C7CA51C0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008.3 Per-Vertex Colors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6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Compi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le Vert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and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Frag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After,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compil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ed, we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have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frag.sp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 and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vert.sp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(SPIR-V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or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Standa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rd,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Portabl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e,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Interm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ediate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Repres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entatio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Versio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 V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format)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files.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They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are in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compil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ed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byteco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format.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標題 11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21160" y="3096000"/>
            <a:ext cx="7571880" cy="147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49B3FE-B035-4FBC-A6BD-89E06901C043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259B07F-1BF4-423B-B0EA-433F36C396A9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008.4 Load Shader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2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82459-4F5A-4218-B7C4-38B654CE2A5A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58A660B-96A5-47E0-BB10-D87DF6526C0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008.4 Load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Load Shader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Load Shader shaders/vert.spv and shaders/flag.spv.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標題 12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7314840" cy="389988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2057400" y="3161160"/>
            <a:ext cx="3386520" cy="267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51D99-A86A-4602-86E6-97E8EBF86238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487F25-245F-4A19-87A2-E9869D6C7E74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.5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Cre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ate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Sha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der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Mo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dul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9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7937D-5D28-46E6-8ACD-E2B29E7BEA07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27A7634-DD6E-40C5-9BCB-8F650EFECEB0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008.5 Create Shader Module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Shader 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標題 8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143360" y="2514960"/>
            <a:ext cx="7314840" cy="38998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2057400" y="3429000"/>
            <a:ext cx="3886200" cy="267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A10FE-3515-4D3E-8377-BC3E8B6A88D7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8FD2A7A-7726-4AAD-941B-AEFCF8B0F185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008.6 Create Shader Stage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Picture 7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0ECC18-55C3-41BB-A5B5-EC6013142A76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642D912-AC85-4E8F-BC22-B8AE47A16078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 Shader Module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8880" cy="45712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2d2d2d"/>
                </a:solidFill>
                <a:latin typeface="Calibri"/>
              </a:rPr>
              <a:t>Shader Module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1. Vertex Shader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2. Fragment Shader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3. Per-Vertex Colors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4. Compile Shader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5. Load Shader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6. Create Shader Module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7. Create Shader Stage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The shader code in Vulkan has to be specified in a bytecode format as opposed to human-readable syntax like GLSL (OpenGL Shader Language) and HLSL.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This bytecode format is called SPIR-V and is designed to be used with both Vulkan and OpenCL (both Khronos APIs).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It is a format that can be used to write graphics and compute shaders, but we will focus on shaders used in Vulkan's graphics pipelines.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標題 9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3DACF-EF0C-4227-87FA-A95690CCF72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40962B4-3A6D-4DF7-90D9-C513F5C3C3A6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008.6 Create Shader Stage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Shader Stage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標題 13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43360" y="2514960"/>
            <a:ext cx="7314840" cy="389988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2057400" y="3657600"/>
            <a:ext cx="5257800" cy="1828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86AEF-32A0-4741-AD38-092191A40DB8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AB40069-DE76-42D2-A271-8EC052F3053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16B491-C99E-4FB5-B3EF-12E449EFC6AC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75B0650-1552-4F46-8EEE-D5DE7BEE64E9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 Shader Module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8880" cy="15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2d2d2d"/>
                </a:solidFill>
                <a:latin typeface="Calibri"/>
              </a:rPr>
              <a:t>Shader Module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The advantage of using a bytecode format is that the compilers written by </a:t>
            </a: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GPU vendors to turn shader code into native code are significantly less </a:t>
            </a: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complex. 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The past has shown that with human-readable syntax like GLSL, some GPU </a:t>
            </a:r>
            <a:r>
              <a:rPr b="0" lang="en-US" sz="1600" spc="-1" strike="noStrike">
                <a:solidFill>
                  <a:srgbClr val="2d2d2d"/>
                </a:solidFill>
                <a:latin typeface="Calibri"/>
              </a:rPr>
              <a:t>vendors were rather flexible with their interpretation of the standard.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標題 3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034CF-DC2D-4923-A633-E92E6A1A629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1A59214-2760-4D7A-8502-D0B3C1DC78E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080" cy="14619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1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5960" cy="84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49A23-13CA-4C31-9351-7A3F454661D0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76681BE-40CE-4BC7-A0A6-C26E04162FC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20566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x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q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z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z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[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,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]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[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,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]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標題 6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971800" y="3429720"/>
            <a:ext cx="5714280" cy="25131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857680" y="3429000"/>
            <a:ext cx="6057000" cy="274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4F25F-6871-4E9C-B367-E18D28EB605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8DEBD75-FE7C-4EA5-B0F6-FD8020F85FD9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Vertex Shader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our first triangle we won't be applying any transformations.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just specify the positions of the three vertices directly as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normalized device coordinates to create the following shape: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標題 4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800600" y="3657600"/>
            <a:ext cx="2971080" cy="228528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029200" y="3886560"/>
            <a:ext cx="2628000" cy="2056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837124-9CC8-47E9-9FFB-289D45B7E0ED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9695A65-4140-4CD1-A675-C0AB4B2E047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Vertex Shader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our first triangle we won't be applying any transformations.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just specify the positions of the three vertices directly as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normalized device coordinates to create the following shape: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標題 5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260360" y="2752920"/>
            <a:ext cx="5368680" cy="364752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1904040" y="3408120"/>
            <a:ext cx="2971440" cy="1371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A2C8E-1D6B-4E88-8C85-E661B62AD68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C1B9EB0-9E9B-4381-A1A7-F3F2AC51983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Vertex Shader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our first triangle we won't be applying any transformations.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just specify the positions of the three vertices directly as normalized device coordinates to create the following shape: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標題 1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260360" y="2752920"/>
            <a:ext cx="5368680" cy="364752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1904040" y="3408120"/>
            <a:ext cx="2971440" cy="1371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D67E29-2078-4AAF-9528-04C8745884C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1129976-5724-4DFE-830D-755F0121894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6080" cy="7567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008.1 Vertex Shader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4480" cy="137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Vertex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Shade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For our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first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triangl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 we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won't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be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applyin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 any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transfo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rmatio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just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specify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positio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ns of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three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vertice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directly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as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normal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ized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device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coordin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ates to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followi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ng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shape: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標題 2"/>
          <p:cNvSpPr/>
          <p:nvPr/>
        </p:nvSpPr>
        <p:spPr>
          <a:xfrm>
            <a:off x="0" y="764640"/>
            <a:ext cx="9136080" cy="352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https://vulkan-tutorial.com/Drawing_a_triangle/Presentation/Image_views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5368680" cy="36475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1100880" y="3627000"/>
            <a:ext cx="2971440" cy="1371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172200" y="4114800"/>
            <a:ext cx="1599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567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400800" y="4655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(0.0, 0.0)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6172200" y="37411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(0.0, -0.5)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715000" y="5341320"/>
            <a:ext cx="13712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(-0.5, 0.5)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315200" y="5341320"/>
            <a:ext cx="13712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(0.5, 0.5)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79C88-0F45-41DD-9292-4C63DA439F79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8F38D1F-B8ED-4043-9C0A-E50D143554D1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2022-12-11T20:16:08Z</dcterms:modified>
  <cp:revision>1410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