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6.jpeg" ContentType="image/jpeg"/>
  <Override PartName="/ppt/media/image11.jpeg" ContentType="image/jpeg"/>
  <Override PartName="/ppt/media/image13.png" ContentType="image/png"/>
  <Override PartName="/ppt/media/image7.png" ContentType="image/png"/>
  <Override PartName="/ppt/media/image12.png" ContentType="image/png"/>
  <Override PartName="/ppt/media/image8.jpeg" ContentType="image/jpeg"/>
  <Override PartName="/ppt/media/image9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5D3210-BF4D-432F-BB1F-F25919693A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2A5A12-2914-4336-9AFA-CA5D7D59EF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202C4F-09B4-4A84-AFE1-F94061B08B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AEDA6F-EFED-4440-A2CE-BF84C233D0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7B8EF-E25F-43C0-BD41-8A1108B48D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1B15B4-A92A-40DF-8D05-B88102F98D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EDE524-CE47-431A-B3CD-E09951AB50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99E451-DB61-46FD-9869-51CC98B5D4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5946CD-9094-49C6-9D23-0C9E0C645E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1EFC9E-9DDF-4F4F-A3A2-05D5890257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50EA1B-8262-486F-B6E1-A83104A9B9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01DF61-9FB5-419D-8984-5184A6C239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008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832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6DB932-2B7C-4F86-9BB7-6F6434BAB51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832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600" cy="14644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 Logical Device and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5400" cy="6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480" cy="847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7EA7CE-961C-49E8-B868-2514829C17D8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15016CB-5BD0-435A-9D1C-D57CF7E17FFE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878920" y="2039400"/>
            <a:ext cx="5805720" cy="458964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600" cy="7592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004.4 Create Logical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000" cy="66744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Create Logical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標題 3"/>
          <p:cNvSpPr/>
          <p:nvPr/>
        </p:nvSpPr>
        <p:spPr>
          <a:xfrm>
            <a:off x="0" y="764640"/>
            <a:ext cx="9138600" cy="3546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3657600" y="3480840"/>
            <a:ext cx="4571640" cy="26910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BA73EA-604B-4F48-8412-AA68DE452D56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E28D5A8-7294-46C9-B0B1-04029C1F689A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43240" y="2514600"/>
            <a:ext cx="8600400" cy="370440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600" cy="7592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004.4 Create Logical Device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000" cy="66744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Destroy 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標題 4"/>
          <p:cNvSpPr/>
          <p:nvPr/>
        </p:nvSpPr>
        <p:spPr>
          <a:xfrm>
            <a:off x="0" y="764640"/>
            <a:ext cx="9138600" cy="3546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828800" y="3252240"/>
            <a:ext cx="4571640" cy="633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96BE9D-A983-4A7F-B7C2-A3A403CD42BA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5042CC3-736D-4FA1-AD2C-A92F28112EB4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600" cy="14644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Retrieve Queue Handle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2" name="Picture 6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480" cy="84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770E58-9A97-4286-9370-959D0AE67195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C8CB95C-6AD7-4621-A5B2-6D2159506BD2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8600400" cy="37044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600" cy="7592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Retrieve Queue Handle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000" cy="66744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Declare Graphic Queue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標題 5"/>
          <p:cNvSpPr/>
          <p:nvPr/>
        </p:nvSpPr>
        <p:spPr>
          <a:xfrm>
            <a:off x="0" y="764640"/>
            <a:ext cx="9138600" cy="3546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600200" y="3729600"/>
            <a:ext cx="2285640" cy="4568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07D395-F1E5-4BC3-95CE-02CEC34C49E2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D6745A3-0F5A-4B1A-ADF7-5B1A15FA19AD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744920" y="1683720"/>
            <a:ext cx="6255720" cy="49453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600" cy="7592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004.5 Retrieve Queue Handle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7761600" cy="31176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Retrieve Graphic Queue Handle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標題 7"/>
          <p:cNvSpPr/>
          <p:nvPr/>
        </p:nvSpPr>
        <p:spPr>
          <a:xfrm>
            <a:off x="0" y="764640"/>
            <a:ext cx="9138600" cy="3546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2743200" y="5943600"/>
            <a:ext cx="5028840" cy="2282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58E24E-2CFC-4FCB-B140-1BB67B32001C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49E834E-F996-400A-9C8A-7EF736C41F51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600" cy="14644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88AE2A-A662-4F22-9E90-F687C0D6C0FA}" type="slidenum">
              <a:t>15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A64EDFE-2553-4FB9-AE7A-99440DAECFBD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600" cy="7592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 Logical Device and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000" cy="228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Logical Device and Queue Family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discuss: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Introduction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Specify queue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3. Specify device feature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4. Create logical device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5. Retrieve queue handle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8"/>
          <p:cNvSpPr/>
          <p:nvPr/>
        </p:nvSpPr>
        <p:spPr>
          <a:xfrm>
            <a:off x="0" y="764640"/>
            <a:ext cx="9138600" cy="3546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https://vulkan-tutorial.com/Drawing_a_triangle/Setup/Logical_device_and_queues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F2C31A-B749-41D6-9D8B-57FE5A22112E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A0996CB-11F4-4C3A-B391-324E7A05B190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600" cy="14644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004.1 Introduction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480" cy="84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AFC2F-838E-4B0B-9A00-B5D24F1FFEF9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CF2C604-3C1E-47E7-9F50-7C004AE8F31C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600" cy="7592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004.1 Introduction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000" cy="15998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Introduction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After selecting a physical device, we need to set up a logical device.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also need to specify the queues for the selected queue family.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You can create multiple logical devices from the same physical device.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標題 6"/>
          <p:cNvSpPr/>
          <p:nvPr/>
        </p:nvSpPr>
        <p:spPr>
          <a:xfrm>
            <a:off x="0" y="764640"/>
            <a:ext cx="9138600" cy="3546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28800" y="2543400"/>
            <a:ext cx="6629040" cy="408564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2743200" y="3324240"/>
            <a:ext cx="1371240" cy="1764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2971800" y="5574240"/>
            <a:ext cx="1599840" cy="1764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6B44D2-0200-4A94-8216-D7531AA4EBB6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ECA7A9A-763B-491F-9D45-30E86B19E5E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600" cy="14644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004.2 Specify Queue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6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480" cy="84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F4FB2F-AF9D-47FC-B645-A8145F51A7A8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C0C82CD-8EA8-49B6-A9D0-17A7D6A5F413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880720" y="2039400"/>
            <a:ext cx="5805720" cy="458964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600" cy="7592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004.2 Specify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000" cy="66744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Specify Data Structure for Queue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specify the data structure for queue.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標題 1"/>
          <p:cNvSpPr/>
          <p:nvPr/>
        </p:nvSpPr>
        <p:spPr>
          <a:xfrm>
            <a:off x="0" y="764640"/>
            <a:ext cx="9138600" cy="3546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3657600" y="2566440"/>
            <a:ext cx="4114440" cy="1090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8AD15A-F1B0-4775-ABA2-BB73D9B0C263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75D3C4E-60F3-4F8F-A500-E7D14C9A1669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600" cy="14644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004.3 Specify Device Feature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3" name="Picture 4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480" cy="84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C45470-D196-46B6-938E-70ECFE42B9F0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BBFA6E2-8740-4862-AD16-008516E6063E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880720" y="2039400"/>
            <a:ext cx="5805720" cy="458964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600" cy="7592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004.3 Specify Device Feature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7000" cy="66744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Specify Device Feature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標題 2"/>
          <p:cNvSpPr/>
          <p:nvPr/>
        </p:nvSpPr>
        <p:spPr>
          <a:xfrm>
            <a:off x="0" y="764640"/>
            <a:ext cx="9138600" cy="3546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https://vulkan-tutorial.com/Drawing_a_triangle/Setup/Physical_devices_and_queue_families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3657600" y="3480840"/>
            <a:ext cx="4114440" cy="4050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DBEB72-1DEB-48D9-9F77-EA6486E81B1D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3A0A9DA-1576-4644-8FD5-35AB676730B0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600" cy="14644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004.4 Create Logical Device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0" name="Picture 5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480" cy="84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478AB0-C2FD-45D4-95A0-23EFA2C4B1A1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26AAFA8-7A2F-468F-833B-8F0551C0DEE9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2022-12-10T19:57:34Z</dcterms:modified>
  <cp:revision>1317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