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jpeg" ContentType="image/jpeg"/>
  <Override PartName="/ppt/media/image13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8245E-6A77-460B-BFCF-0DCFBAAB2B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54F36-7789-4E82-AFBA-2BB356847D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C0359C-3D73-4A6D-A0C1-7FBB8DAF46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697AD-C907-4DC9-A33C-6F2F48A763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D9C4C6-53C3-4006-A3A2-060C0492DF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E8D11-7CC9-4B95-A6F2-A24A472C19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EB814-7AAA-4CD3-A562-1B95641DD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57A370-C981-4603-ABF3-37AAE57D14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F4D49-82EF-4F48-A9E5-2C60E54528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6AB71-963F-41C5-8AE7-28CB993E15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9ADBDA-430F-40F2-AC60-FE6005110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B3847-9367-4224-A70D-726179529C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972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79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27286C-A606-4145-BB7C-CDB3C9429F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796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240" cy="14641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5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W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w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u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r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f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5040" cy="6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120" cy="847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F0EF8-D1F5-407E-8B48-1982308CD128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D4EBF33-8949-4DD9-A63F-8C77ED82E0F3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240" cy="14641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005.3 Create Presentation Queue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Picture 4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120" cy="847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32754-1294-4AA0-B777-3363816B33D8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DC11A4E-EEB5-413B-B939-894D5FF9CB65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057400" y="2194920"/>
            <a:ext cx="5029200" cy="46630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005.3 Create Presentation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Presentation Queue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Create presentation queue, Queue Information Count.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標題 5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743200" y="2514600"/>
            <a:ext cx="4114800" cy="3886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049E1-DA43-45F6-B0AC-F58166374AE8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C1CE3B3-04AE-4CA6-96FF-62F92B2BC65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108080" y="2154240"/>
            <a:ext cx="6435720" cy="446400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005.3 Create Presentation Queue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Create Presentation Queue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Get device surface support.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標題 7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286000" y="4572000"/>
            <a:ext cx="457200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99F10A-B59D-4D2A-BB22-7FEC68403E7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003BBC4-6252-43DE-A71B-BAA3B5B09196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240" cy="1464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E87E2-9FBD-44F2-BAF2-9C81C56EFE69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9E20A45-9977-47F8-8FBF-BFE15D71229F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 Window Surface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27432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Logical Device and Queue Family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We discuss: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1. Create Window Surface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2. Query Presentation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3. Create Presentation Queue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Vulkan is a platform agnostic API, Vulkan cannot interface directly with window system.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Vulkan use WSI (Window System Integration) extension to present the result to the screen.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8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E6744-67D7-42A0-A7D8-DCC1CB6FC322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F51F6CC-DE80-4400-92C0-4674B861F5C2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240" cy="14641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005.1 Window Surface Creation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" name="Picture 1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120" cy="847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B7B8F-2431-4D04-9EBF-C043832A2728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11F6023-18F5-4BDD-B606-612161EAD9CB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7200" y="2286000"/>
            <a:ext cx="5886000" cy="39913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005.1 Window Surface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Window Surface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Add surface object, surface is a window object.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標題 6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372320" y="4272480"/>
            <a:ext cx="1599480" cy="1760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5058000" y="2352960"/>
            <a:ext cx="4314600" cy="26762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5943600" y="3200400"/>
            <a:ext cx="2286000" cy="228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C9276-429A-418D-858E-04BF74DB45D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D15D3BF-233D-49EE-A395-3BDF1524155E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6629400" cy="45781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005.1 Window Surface 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Window Surface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Add surface object, surface is a window object.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標題 1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00920" y="5538960"/>
            <a:ext cx="1599480" cy="17604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200760" y="3270960"/>
            <a:ext cx="5943240" cy="198684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3886920" y="4114800"/>
            <a:ext cx="479988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888B6-1528-4B2B-B367-5248BAFDCFF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F48CDE-66E8-43C2-9060-3FAC6403C17E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28600" y="2229840"/>
            <a:ext cx="9143640" cy="37137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005.1 Window Surface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Creation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Window Surface Creation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Destroy surface.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標題 2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600200" y="4114800"/>
            <a:ext cx="4799880" cy="4572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7E12A2-013C-466B-B5FD-2B77139D5489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B6FCB42-FBEB-4452-B837-FFAE13C7182A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8240" cy="14641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ff00"/>
                </a:solidFill>
                <a:latin typeface="Calibri"/>
              </a:rPr>
              <a:t>005.2 Query Presentation Support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9" name="Picture 3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8120" cy="847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34558-22A3-43EA-9404-0624F9585453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E38E5E-F455-427B-AF2A-18487A6B7441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28960" y="2286000"/>
            <a:ext cx="9143640" cy="371376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005.2 Query Presentation Support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Query Presentation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Every device in the system need to support the display.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標題 3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14400" y="4114800"/>
            <a:ext cx="6172200" cy="13716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A84BB1-64F8-4CD6-B792-AB4A5F211DD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B94A312-5D37-402B-9692-08EF7E5186BB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08080" y="2154240"/>
            <a:ext cx="6435720" cy="446400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2520"/>
            <a:ext cx="9138240" cy="7588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005.2 Query Presentation Support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67640" y="1371600"/>
            <a:ext cx="821664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2d2d2d"/>
                </a:solidFill>
                <a:latin typeface="Calibri"/>
              </a:rPr>
              <a:t>Query Presentation Support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2d2d2d"/>
                </a:solidFill>
                <a:latin typeface="Calibri"/>
              </a:rPr>
              <a:t>Get device surface support.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標題 4"/>
          <p:cNvSpPr/>
          <p:nvPr/>
        </p:nvSpPr>
        <p:spPr>
          <a:xfrm>
            <a:off x="0" y="764640"/>
            <a:ext cx="9138240" cy="3542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https://vulkan-tutorial.com/Drawing_a_triangle/Presentation/Window_surface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0" y="4572000"/>
            <a:ext cx="4572000" cy="68580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99D87C-E649-4D7E-A782-9CDBEEE2BE70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AE35917-6B9D-4C75-9AC8-02D0E0FFB911}" type="datetime1">
              <a:rPr lang="en-US"/>
              <a:t>12/11/2022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2022-12-11T00:16:09Z</dcterms:modified>
  <cp:revision>1340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