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jpeg" ContentType="image/jpeg"/>
  <Override PartName="/ppt/media/image18.png" ContentType="image/png"/>
  <Override PartName="/ppt/media/image17.png" ContentType="image/png"/>
  <Override PartName="/ppt/media/image16.jpeg" ContentType="image/jpeg"/>
  <Override PartName="/ppt/media/image15.png" ContentType="image/png"/>
  <Override PartName="/ppt/media/image14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13.jpeg" ContentType="image/jpeg"/>
  <Override PartName="/ppt/media/image8.jpeg" ContentType="image/jpeg"/>
  <Override PartName="/ppt/media/image5.png" ContentType="image/png"/>
  <Override PartName="/ppt/media/image10.png" ContentType="image/png"/>
  <Override PartName="/ppt/media/image6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3C0E5A-7073-4026-8BFD-EF59E3C098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E15E7E-6281-47BA-8C4D-9BBFB8AD37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DF2E98-E48F-4AF5-A148-2EBE0BB5CB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40AC90-0B58-4D63-9A39-88D0902B68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6B1E77-05FA-4643-8B0E-A69F674FE0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B4BC7E-B71A-49C8-A459-FD859237C2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D35DC3-85D3-434E-A3D5-731CB53D41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E83B34-6992-4491-B263-6E017CF4D7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DACB73-4715-456B-A6D8-BAB0912F1A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2C7CB5-2773-4556-93A6-0C2CBCDB42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98AE7B-1888-4DC5-A6CF-EA038EB1FB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5C7CB8-9FFA-4D9A-85DE-4DE9BD3B3E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936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760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1B78AF-D174-4A91-ABBD-88AAECB8047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760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7880" cy="14637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 Swap Chain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4680" cy="6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2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7760" cy="846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04A81A-8798-4E1B-B545-F83C4894F28C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9A14935-8A15-4818-BB1A-79650315967D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143360" y="2678040"/>
            <a:ext cx="7314840" cy="395136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7880" cy="758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006.3 Query Swap Chain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280" cy="13716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Query Swap Chain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1. Basic surface capability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2. Surface format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3. Presentation Mode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標題 4"/>
          <p:cNvSpPr/>
          <p:nvPr/>
        </p:nvSpPr>
        <p:spPr>
          <a:xfrm>
            <a:off x="0" y="764640"/>
            <a:ext cx="9137880" cy="353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https://vulkan-tutorial.com/Drawing_a_triangle/Presentation/Swap_chain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829880" y="4572000"/>
            <a:ext cx="3199320" cy="6858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9CA69C-C838-4E92-91D3-A51E7FF0EA2E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2AEE474-90D6-4712-8ABF-32C674133835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28600" y="2057400"/>
            <a:ext cx="8590680" cy="411480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7880" cy="758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006.3 Query Swap Chain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280" cy="457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Q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u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e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r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y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w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p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h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a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i</a:t>
            </a: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標題 5"/>
          <p:cNvSpPr/>
          <p:nvPr/>
        </p:nvSpPr>
        <p:spPr>
          <a:xfrm>
            <a:off x="0" y="764640"/>
            <a:ext cx="9137880" cy="353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https://vulkan-tutorial.com/Drawing_a_triangle/Presentation/Swap_chain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143000" y="2514600"/>
            <a:ext cx="7086600" cy="29718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E980F3-3B99-4DE3-BFF6-EA0ABA9274E9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75435A1-F3B7-45DF-812F-2478E55DB566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7880" cy="14637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006.4 Setup Swap Chain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4" name="Picture 5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7760" cy="84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324207-BDBC-49DA-BE78-1D02A1D3EBB8}" type="slidenum">
              <a:t>12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10F28BB-7C65-47E7-B605-CC2AF33E8B2D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143000" y="2655720"/>
            <a:ext cx="7086600" cy="420228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7880" cy="758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006.4 Setup Swap Chain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280" cy="13716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Setup Swap Chain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1. Setup Surface Format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2. Setup Presentation Mode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3. Setup Swap Extent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標題 7"/>
          <p:cNvSpPr/>
          <p:nvPr/>
        </p:nvSpPr>
        <p:spPr>
          <a:xfrm>
            <a:off x="0" y="764640"/>
            <a:ext cx="9137880" cy="353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https://vulkan-tutorial.com/Drawing_a_triangle/Presentation/Swap_chain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2057400" y="3200400"/>
            <a:ext cx="4572000" cy="6858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B531E2-CBBD-4A3B-A8D8-ECED1E5CC697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7BAF655-E8EE-48BB-B25D-1AE621A87680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7880" cy="14637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006.5 Create Swap Chain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1" name="Picture 6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7760" cy="84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59E984-516C-47A4-BA5F-9CD28E04A92A}" type="slidenum">
              <a:t>14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4F25E70-FECA-4217-97C8-185F80AE28C2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171800" y="2238840"/>
            <a:ext cx="7057800" cy="370476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7880" cy="758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006.5 Create Swap Chain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280" cy="457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Create Swap 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標題 9"/>
          <p:cNvSpPr/>
          <p:nvPr/>
        </p:nvSpPr>
        <p:spPr>
          <a:xfrm>
            <a:off x="0" y="764640"/>
            <a:ext cx="9137880" cy="353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https://vulkan-tutorial.com/Drawing_a_triangle/Presentation/Swap_chain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2743200" y="4114800"/>
            <a:ext cx="1828800" cy="2286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39486F-09E4-48BB-8840-454542299A17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F3EB579-2992-4390-96AD-C7DDF374777E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271520" y="2057400"/>
            <a:ext cx="5815080" cy="477036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7880" cy="758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006.5 Create Swap Chain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280" cy="457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Create Swap 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標題 10"/>
          <p:cNvSpPr/>
          <p:nvPr/>
        </p:nvSpPr>
        <p:spPr>
          <a:xfrm>
            <a:off x="0" y="764640"/>
            <a:ext cx="9137880" cy="353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https://vulkan-tutorial.com/Drawing_a_triangle/Presentation/Swap_chain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1828800" y="2286000"/>
            <a:ext cx="4800600" cy="43434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D013A6-6998-47A6-B4B6-8456AE86668C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E8B5EF1-184C-438E-B767-BF8D9E7EFB43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7880" cy="14637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</a:rPr>
              <a:t>006.6 Retrieve Swap Chain </a:t>
            </a:r>
            <a:r>
              <a:rPr b="1" lang="en-US" sz="3600" spc="-1" strike="noStrike">
                <a:solidFill>
                  <a:srgbClr val="ffff00"/>
                </a:solidFill>
                <a:latin typeface="Calibri"/>
              </a:rPr>
              <a:t>Image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3" name="Picture 7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7760" cy="84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FCA80B-53E9-4A24-B760-F1DE4964BB2F}" type="slidenum">
              <a:t>17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59A368A-AACD-4FD5-BD20-ABC22C0E2032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143000" y="2181600"/>
            <a:ext cx="6886080" cy="353340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7880" cy="758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8000"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006.6 Retrieve Swap Chain Image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28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Retrieve Swap Chain Image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Define Swap Chain Image Data Structure.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標題 11"/>
          <p:cNvSpPr/>
          <p:nvPr/>
        </p:nvSpPr>
        <p:spPr>
          <a:xfrm>
            <a:off x="0" y="764640"/>
            <a:ext cx="9137880" cy="353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https://vulkan-tutorial.com/Drawing_a_triangle/Presentation/Swap_chain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057400" y="3657600"/>
            <a:ext cx="3886200" cy="4572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9BAC26-F5BD-4254-9530-14F3B4E66235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9F95D81-0DDF-431D-B5DC-0BFFFABACD97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28600" y="2430720"/>
            <a:ext cx="9143640" cy="305568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7880" cy="758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8000"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006.6 Retrieve Swap Chain Image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28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Retrieve Swap Chain Image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Get Swap Chain Image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標題 12"/>
          <p:cNvSpPr/>
          <p:nvPr/>
        </p:nvSpPr>
        <p:spPr>
          <a:xfrm>
            <a:off x="0" y="764640"/>
            <a:ext cx="9137880" cy="353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https://vulkan-tutorial.com/Drawing_a_triangle/Presentation/Swap_chain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1371600" y="3429000"/>
            <a:ext cx="6400800" cy="6858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643B5B-0FB3-4969-8A9E-4971147CDEF1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AF83D24-CCDB-416D-8BEE-4A266E4750FA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7880" cy="758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 Swap Chain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280" cy="45720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Swap Chain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discuss: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1. Check Swap Chain Support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2. Enable Device Extension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3. Query Swap Chain Support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4. Setup Swap Chain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4.1 Surface Format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4.2 Presentation Mode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4.3 Swap Extent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5. Create Swap Chain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6. Retrieve Swap Chain Image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Swap chain is a queue of images that are waiting to be displayed on the screen.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The application acquire an image to draw it and return it to queue.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標題 8"/>
          <p:cNvSpPr/>
          <p:nvPr/>
        </p:nvSpPr>
        <p:spPr>
          <a:xfrm>
            <a:off x="0" y="764640"/>
            <a:ext cx="9137880" cy="353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https://vulkan-tutorial.com/Drawing_a_triangle/Presentation/Swap_chain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461DDC-5494-4694-B207-CAAC6F73BBA8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AA28EFF-3F51-436A-A49E-51B435755612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7880" cy="1463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ED9624-A02A-4F29-8D28-D6A6B52CCAB6}" type="slidenum">
              <a:t>20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73AD348-8C46-48BA-9922-D43DDB97EEFA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7880" cy="14637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006.1 Check Swap Chain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8" name="Picture 1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7760" cy="84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A4A9BD-4B42-45D3-BCFC-1C763F61FF29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1BFE763-CBA8-41D4-987B-28EA60C3A725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378520" y="2743200"/>
            <a:ext cx="4936680" cy="365760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7880" cy="758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006.1 Check Swap Chain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280" cy="1600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Check Swap Chain Support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1. Not all graphics card can present image.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The graphics card are for servers and have no display capability.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2. Vulkan surface is tied to window system. The surface need to swap.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標題 6"/>
          <p:cNvSpPr/>
          <p:nvPr/>
        </p:nvSpPr>
        <p:spPr>
          <a:xfrm>
            <a:off x="0" y="764640"/>
            <a:ext cx="9137880" cy="353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https://vulkan-tutorial.com/Drawing_a_triangle/Presentation/Swap_chain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972880" y="3429000"/>
            <a:ext cx="3427920" cy="4572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7936F0-2CE2-495C-8E02-4CFD95A0086A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60BF2AE-8192-4A4B-BC0D-7B1C7A5CC91C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914400" y="1828800"/>
            <a:ext cx="7543800" cy="357696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7880" cy="758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006.1 Check Swap Chain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280" cy="2286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Check Device Extension Support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標題 2"/>
          <p:cNvSpPr/>
          <p:nvPr/>
        </p:nvSpPr>
        <p:spPr>
          <a:xfrm>
            <a:off x="0" y="764640"/>
            <a:ext cx="9137880" cy="353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https://vulkan-tutorial.com/Drawing_a_triangle/Presentation/Swap_chain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1828800" y="3657600"/>
            <a:ext cx="4343400" cy="4572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9350FD-7075-497F-898C-16F8B771E0A3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9AE9D24-1DBC-4156-9A35-BE19076ADCF3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228960" y="1836720"/>
            <a:ext cx="9143640" cy="433548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7880" cy="758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006.1 Check Swap Chain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280" cy="4651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Check Device Extension Support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標題 3"/>
          <p:cNvSpPr/>
          <p:nvPr/>
        </p:nvSpPr>
        <p:spPr>
          <a:xfrm>
            <a:off x="0" y="764640"/>
            <a:ext cx="9137880" cy="353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https://vulkan-tutorial.com/Drawing_a_triangle/Presentation/Swap_chain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1143000" y="2514600"/>
            <a:ext cx="6858000" cy="20574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3D264A-06C0-45CB-B689-054CB4B0C54C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1FEA264-50DD-48B5-B74B-5919A84AD2CA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7880" cy="14637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006.2 Enable Device Extension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5" name="Picture 3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7760" cy="84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6A7260-1774-4216-BBB1-B7B7CD06B544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AEB451B-B375-4AAE-B439-0B9E9F18BDDC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143000" y="2041920"/>
            <a:ext cx="7350120" cy="4587480"/>
          </a:xfrm>
          <a:prstGeom prst="rect">
            <a:avLst/>
          </a:prstGeom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7880" cy="758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006.2 Enable Device Extension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280" cy="67032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Enable Device Extension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Enable Extension Count to non-zero.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標題 1"/>
          <p:cNvSpPr/>
          <p:nvPr/>
        </p:nvSpPr>
        <p:spPr>
          <a:xfrm>
            <a:off x="0" y="764640"/>
            <a:ext cx="9137880" cy="353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https://vulkan-tutorial.com/Drawing_a_triangle/Presentation/Swap_chain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2058480" y="4443480"/>
            <a:ext cx="4570920" cy="4572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2BE9AA-82D9-4D7B-BED7-77A487BCBB51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E55B75D-86D5-4E2D-A57E-EAF8577D7F2E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7880" cy="14637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006.3 Query Swap Chain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2" name="Picture 4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7760" cy="846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B344FD-4724-44A3-84D8-5829BD71D3A6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F2404C1-9653-42B9-909C-F3777D560B2E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6362</TotalTime>
  <Application>LibreOffice/7.3.6.2$Linux_X86_64 LibreOffice_project/30$Build-2</Application>
  <AppVersion>15.0000</AppVersion>
  <Words>1907</Words>
  <Paragraphs>289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2022-12-11T14:21:45Z</dcterms:modified>
  <cp:revision>1369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42</vt:i4>
  </property>
</Properties>
</file>