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12.jpeg" ContentType="image/jpeg"/>
  <Override PartName="/ppt/media/image10.jpeg" ContentType="image/jpeg"/>
  <Override PartName="/ppt/media/image8.jpeg" ContentType="image/jpeg"/>
  <Override PartName="/ppt/media/image5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9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A797E-371B-43AC-AB41-09A9444B9A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D3920-DE47-4B4E-B1F9-E78FEDDF28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E9DE7-B88A-4439-8942-EFAF656083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152842-7E53-4E9A-81D3-32E6FBAC0B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6593C2-AE92-43B7-A731-39C59EB6C1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56B81D-F765-469D-8040-3A95BA4CEC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30F80C-1889-41CE-AFA3-BE71FB8DDD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5116F6-1C39-43E3-839E-C330ADB2A4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401645-8401-4F79-A9BA-96CB845FDE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D953B-DDA1-4C23-8C22-D535C93FC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78C9F-7959-467E-8516-F6CE97CEA1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18635A-84D7-4808-9901-2DF8647748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DBEED-0EDA-4125-99C0-B8FC790AC7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12/10/2022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655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003 Physical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648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560" cy="848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4C4D94-9391-47E8-BE43-44399E4168C1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498F94B-DDA7-4266-B452-C8E87CB341B7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96760" y="2514600"/>
            <a:ext cx="7400160" cy="336168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002.2 Check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Check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183-189: Check for Queue Families for device.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標題 7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2057400" y="4114800"/>
            <a:ext cx="5257440" cy="11426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05416-76BB-4C06-8E85-E45C72C3CA70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C7E800F-5BBD-4E02-AC67-67067052BE5D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655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002.3 Queue Family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2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560" cy="848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30374-B9AC-487C-A4EA-C2C16B774F37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42E1E48-B1E0-44A1-AB7F-2A5A018D58D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14400" y="2286000"/>
            <a:ext cx="7771680" cy="404892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002.3 Queue Family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190-214: Find graphics queue family.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QueueFamilyCount: We need at least one graphic Family.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標題 1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057400" y="3200400"/>
            <a:ext cx="5943240" cy="6854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C852AB-2D7F-42CD-96A7-FE14F3666280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9516013-1F5C-4354-BAEA-CEDA3A1FAFF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655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9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560" cy="848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DBD9F0-33CC-441E-B2C8-CDAEC2760B72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C0D5B43-5567-498A-A877-0F199DECCFA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661860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main()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標題 11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14400" y="2067120"/>
            <a:ext cx="6028560" cy="3190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A81746-B587-4610-8824-8EE4292B4B6B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F6F47F7-48E6-4DE2-A8BB-7B82923BEED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400" cy="4568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標題 12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483560" y="1828800"/>
            <a:ext cx="6288480" cy="4699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B6EB8-75BE-428B-8E1D-DEAE71A736D5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8637DB1-9065-4113-93F2-9296C5DDEFFF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400" cy="4568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標題 16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28800" y="1828800"/>
            <a:ext cx="5915520" cy="499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7D9675-0872-4114-A923-D9CE341796EA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24ADD16-414D-4695-8B59-BF35155CE7E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002.4 Device and Queue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400" cy="4568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Device and Queue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標題 17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828800" y="2057400"/>
            <a:ext cx="5686920" cy="4800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1D62E5-BF36-441D-9477-0A84C65FE315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7734490-2947-4CD4-AA08-523E0CF32B4A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655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002.5 Result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7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560" cy="848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E764FD-27CC-40BC-A220-53226B805830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18D4494-B304-402B-8283-E84DC726E857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07000" y="2743200"/>
            <a:ext cx="5510880" cy="368856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002.5 Result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13712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Result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Graphic Device Count = 2.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Queue Family = 1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Indics of queue family 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標題 9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215000" y="4644000"/>
            <a:ext cx="2971440" cy="1371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01370C-A907-4D1B-9D30-D110CC0F343C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8BD61BB-640E-40F7-8FD0-A017A0D404C2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Physical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15998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Physical Device and 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Select a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Device Check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Queue Family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41B3BE-5A4F-46D8-8937-FBF8F256B0E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2DB5569-0327-413F-AAAC-C370ED65F82A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65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AC8EE-91EF-4C9E-B1E8-DB2E4EC6560D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D5FC0C2-8D29-445E-845B-2F2DE3B6D3F8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655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560" cy="848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D74D2-78EF-4962-B2D6-7DAD7F2F1F2C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9604CB7-F0D2-4365-A6F2-4AAEBCDCF9F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5942880" cy="33616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1828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Select a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After initializing the Vulkan library through a VkInstance, we need to select a graphics card.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can select any number of graphics cards and use them simultaneously, here, we only select the first graphics card.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add a function pickPhysicalDevice() call.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6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971800" y="4728600"/>
            <a:ext cx="20570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AA04B6-9C2A-430D-A98F-E1C6270F9FA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984A651-4B4D-450F-8908-BF64BE0D3DD2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229040" y="2924640"/>
            <a:ext cx="6543000" cy="301860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63: Initialize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標題 2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431800" y="4584240"/>
            <a:ext cx="44258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58F253-30B3-46F3-8255-0A34D47F0367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A788C95-CB31-4508-A1E6-754B363472C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229040" y="2924640"/>
            <a:ext cx="6543000" cy="301860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63: Initialize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標題 3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431800" y="4584240"/>
            <a:ext cx="44258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A1C2C-3B90-4BCD-B8FE-7F5039CD069A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77BE234-291C-4D42-811B-ECC7046833C2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158-167: Find how many graphics cards in your computer.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標題 4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600200" y="2187000"/>
            <a:ext cx="6448680" cy="467064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2514600" y="2743200"/>
            <a:ext cx="5257440" cy="1599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455DB-1350-4A2C-A739-B87129F668CB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BF8C8B5-8FD3-4A00-846E-1140E7F59B78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9680" cy="760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002.1 Select Physical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8080" cy="685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Initialize Physical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Line 168-181: find the device and set the physical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標題 5"/>
          <p:cNvSpPr/>
          <p:nvPr/>
        </p:nvSpPr>
        <p:spPr>
          <a:xfrm>
            <a:off x="0" y="764640"/>
            <a:ext cx="9139680" cy="355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600200" y="2187000"/>
            <a:ext cx="6448680" cy="467064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2743200" y="4114800"/>
            <a:ext cx="4571640" cy="18284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EEC72-DC44-4252-AA19-C6D167F8037F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E53FC19-897B-4DA7-A847-EB775256C00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655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002.2 Check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5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560" cy="848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C1EDA4-F551-44BA-A556-96720CA6F710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944763F-3082-474E-B55A-761820654E40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2022-12-10T14:14:12Z</dcterms:modified>
  <cp:revision>1301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