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AD9A9-9099-4EDE-A359-3701BCC430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07A92-13FC-4F74-A119-65BE507D5E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AFA6BC-C55D-41B5-9969-0414A8D941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823B85-C00B-41D2-AE77-8A5E07F798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777A7-8D97-42E8-A2AA-1C76D68186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27A7C-92BE-4285-8DDD-2A6AAD2EC5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2EBBC-178E-428A-AFFD-61DC7B0DE7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987054-A270-4E82-B6C7-BF6C130E88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52A272-13BC-47D6-BFCB-9D1F810300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F4AB1-C084-49B0-A168-B239BDC362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087F9C-22D8-496F-A794-E1AEE6B3F5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126C9-8490-4CE9-95CA-82FB1E7D80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90719-B8F9-4B3D-AE01-6A1F187B67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 Base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59640" y="4581000"/>
            <a:ext cx="6396840" cy="6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2" descr="Image result for google vulkan logo"/>
          <p:cNvPicPr/>
          <p:nvPr/>
        </p:nvPicPr>
        <p:blipFill>
          <a:blip r:embed="rId1"/>
          <a:stretch/>
        </p:blipFill>
        <p:spPr>
          <a:xfrm>
            <a:off x="3564000" y="3707280"/>
            <a:ext cx="1609920" cy="848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857307-80EB-42E3-AF28-33BE0AFDC157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66FFD6A-9CD4-46DA-BA78-985567CB7ED5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B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C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d</a:t>
            </a: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44960" y="1268640"/>
            <a:ext cx="8241480" cy="17031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Base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Lines 1-2: Replace the #include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&lt;vulkan/vulkan.h&gt; line with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#define GLFW_INCLUDE_VULKAN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#include &lt;GLFW/glfw3.h&gt;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Lines 8-9: Define Window WIDTH and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HEIGHT.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標題 6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https://vulkan-tutorial.com/Drawing_a_triangle/Setup/Base_code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829160" y="3429000"/>
            <a:ext cx="5943240" cy="2676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9D0D36-83EC-49A6-A16E-2051FF13E3DA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106A789-8FD2-47C0-BE4B-E1DD5BF2A530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 Base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44960" y="1268640"/>
            <a:ext cx="8241480" cy="10173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Base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Lines 13-18: We add initWindow(), initVulkan(), mainLoop(), and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cleanup().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標題 1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https://vulkan-tutorial.com/Drawing_a_triangle/Setup/Base_code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640520" y="2193840"/>
            <a:ext cx="5943240" cy="2504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CECD9-F789-4FE3-972F-1A1A1644778C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76F0262-341F-4ECC-8FB6-410849D08547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 Base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44960" y="1268640"/>
            <a:ext cx="8241840" cy="23889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Base Code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Lines 36-47: Add mainLoop() and cleanup().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mainLoop(): To keep the application running until either an error occurs or the window is closed, we need to add an event loop to the mainLoop function.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cleanup(): Once the window is closed, we need to clean up resources by destroying it and terminating GLFW itself. This will be our first cleanup code: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標題 2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https://vulkan-tutorial.com/Drawing_a_triangle/Setup/Base_code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86000" y="3553200"/>
            <a:ext cx="5943240" cy="3533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292AF6-B7D0-4B55-8F0F-1715634C503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61ADFAB-BCF2-488F-AABB-79F467A3662F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0040" cy="76068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00"/>
                </a:solidFill>
                <a:latin typeface="Calibri"/>
              </a:rPr>
              <a:t>00 Base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44960" y="1268640"/>
            <a:ext cx="8241840" cy="33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SzPct val="80000"/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Base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標題 3"/>
          <p:cNvSpPr/>
          <p:nvPr/>
        </p:nvSpPr>
        <p:spPr>
          <a:xfrm>
            <a:off x="0" y="764640"/>
            <a:ext cx="9140040" cy="35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https://vulkan-tutorial.com/Drawing_a_triangle/Setup/Base_code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80080" y="1828800"/>
            <a:ext cx="4291920" cy="453672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572000" y="1908720"/>
            <a:ext cx="4343400" cy="2530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E392A-EAB5-47A9-9530-3C2B89B97E78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180CB26-C5EB-4AB6-A102-CE5EA4A91E78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40040" cy="14659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A200FF-60FA-44E3-8FB7-07469EFF888C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7978FED-7274-4C00-AF8C-7401A45FAFA1}" type="datetime1">
              <a:rPr lang="en-US"/>
              <a:t>12/08/2022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Application>LibreOffice/7.3.6.2$Linux_X86_64 LibreOffice_project/30$Build-2</Application>
  <AppVersion>15.0000</AppVersion>
  <Words>1907</Words>
  <Paragraphs>289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2022-12-08T17:08:50Z</dcterms:modified>
  <cp:revision>1260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42</vt:i4>
  </property>
</Properties>
</file>