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E6C7BB-BB86-433B-A8EA-7CE4FF11E4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F377F-9362-4CEC-8786-A1F3CC4BC8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079C2A-9416-441F-A0C9-ACCAAF3C59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F47346-614E-473F-9E33-7F42B199E7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07FCAB-4938-4AC9-9ABF-99659ED1E7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956046-D0A9-4F09-B794-99CD7E86DC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FF3B6-224A-4C2C-A8F8-70104B5DB6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173B8-2DA2-44AD-92DE-7195B4BE6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504021-ACC7-4EE5-A797-0E627A0DE7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AA554-6EE1-4548-A035-3D6EBDC7E9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9A7DF-8779-40A5-90EF-5ACDE71675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B87E7-E558-43BB-825F-21EBBF276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EDC6A7-FA8A-4DA2-B136-1E49076A24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01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72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.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0280" cy="84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C3A46-88E2-43C7-B8C8-E484E52CDF19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553EF25-1901-40FE-B6A2-04359A3C91EA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01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7990560" cy="9144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23 and Lines 34-36: In initVulkan(), we add createInstance() for VkInstance instance.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11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29120" y="2286000"/>
            <a:ext cx="8257680" cy="4219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CBC26-F2E6-4F49-B3B0-739B821DE004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E211E6A-4BBB-43F4-8DEE-0D02F249EF5C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01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50920" y="1371600"/>
            <a:ext cx="8458200" cy="9144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53-59: We create an instance, we fill in a struct with some information about our application.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標題 1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6184080" cy="457200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5"/>
          <p:cNvSpPr txBox="1"/>
          <p:nvPr/>
        </p:nvSpPr>
        <p:spPr>
          <a:xfrm>
            <a:off x="250920" y="2286000"/>
            <a:ext cx="2949480" cy="342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This data may provide some useful information to the driver in order to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optimize our specific application.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 example, it uses a well-known graphics engine with certain special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behavior.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This struct is called VkApplicationInfo: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343400" y="2743200"/>
            <a:ext cx="3657600" cy="1143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A9BA3-9DCB-4C4A-B42A-A69ED393F9D8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F986487-E629-4B07-9B6A-47B9B5605892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r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8458200" cy="9144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61-63: As mentioned before, many structs in Vulkan require you to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explicitly specify the type in the sType member.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標題 2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6184080" cy="457200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8"/>
          <p:cNvSpPr txBox="1"/>
          <p:nvPr/>
        </p:nvSpPr>
        <p:spPr>
          <a:xfrm>
            <a:off x="250920" y="2286000"/>
            <a:ext cx="2949480" cy="25146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This is also one of the many structs with a pNext member that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can point to extension information in the future. We're using value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initialization here to leave it as nullptr.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343400" y="3657600"/>
            <a:ext cx="4114800" cy="6858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9C2E7A-89B8-4D44-9557-E0B7DC01A2FC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2A12B49-B0E3-40D3-9206-04A4EF3F7C1F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01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845820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65-72: There are some parameters which are straightforward.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標題 3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6184080" cy="45720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4343400" y="4271760"/>
            <a:ext cx="4800600" cy="1214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CFB8AB-0555-438C-A591-6E1B1B920A80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61B941F-003B-4EA0-B6A8-E006B5684E48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01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8458200" cy="9144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Lines 74-76: We create the instance with parameters by vkCreateInstance(parameters):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標題 4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828800" y="2286000"/>
            <a:ext cx="6184080" cy="457200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2971800" y="5715000"/>
            <a:ext cx="4800600" cy="4572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FD2241-4F97-4257-8E0F-CE391FC3BA50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A35F3B8-5B98-4EB8-9920-A28E0F1410DA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01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845820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 Codes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2" name="標題 5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28600" y="2057400"/>
            <a:ext cx="3704400" cy="34290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886200" y="2057400"/>
            <a:ext cx="5584320" cy="3877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D1608F-62B8-4A75-980B-5DFC43B10940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96A8FD3-301F-41CF-BF36-88267305EFD7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61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01 Instance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845820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Instance Creation Codes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標題 6"/>
          <p:cNvSpPr/>
          <p:nvPr/>
        </p:nvSpPr>
        <p:spPr>
          <a:xfrm>
            <a:off x="0" y="764640"/>
            <a:ext cx="9140400" cy="356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28600" y="2082240"/>
            <a:ext cx="4611960" cy="29469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840560" y="2152440"/>
            <a:ext cx="4343400" cy="2648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B6EDFC-AFA1-4ED4-8FAC-97E7D85755CE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BA8233A-F9B5-4B3C-90FB-425E1954CDDD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400" cy="1466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3A1BF-0330-4FE8-B43C-37EBC4FF22D7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AA2E799-CF13-4725-AFAC-E33B6BC4429E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2022-12-08T21:59:17Z</dcterms:modified>
  <cp:revision>1261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