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2.png" ContentType="image/png"/>
  <Override PartName="/ppt/media/image20.jpeg" ContentType="image/jpeg"/>
  <Override PartName="/ppt/media/image11.jpeg" ContentType="image/jpeg"/>
  <Override PartName="/ppt/media/image9.jpeg" ContentType="image/jpeg"/>
  <Override PartName="/ppt/media/image8.png" ContentType="image/png"/>
  <Override PartName="/ppt/media/image7.jpeg" ContentType="image/jpeg"/>
  <Override PartName="/ppt/media/image18.png" ContentType="image/png"/>
  <Override PartName="/ppt/media/image6.png" ContentType="image/png"/>
  <Override PartName="/ppt/media/image5.jpeg" ContentType="image/jpeg"/>
  <Override PartName="/ppt/media/image13.jpeg" ContentType="image/jpeg"/>
  <Override PartName="/ppt/media/image23.png" ContentType="image/png"/>
  <Override PartName="/ppt/media/image4.png" ContentType="image/png"/>
  <Override PartName="/ppt/media/image24.png" ContentType="image/png"/>
  <Override PartName="/ppt/media/image22.png" ContentType="image/png"/>
  <Override PartName="/ppt/media/image1.jpeg" ContentType="image/jpeg"/>
  <Override PartName="/ppt/media/image10.png" ContentType="image/png"/>
  <Override PartName="/ppt/media/image21.png" ContentType="image/png"/>
  <Override PartName="/ppt/media/image19.png" ContentType="image/png"/>
  <Override PartName="/ppt/media/image26.png" ContentType="image/png"/>
  <Override PartName="/ppt/media/image17.jpeg" ContentType="image/jpeg"/>
  <Override PartName="/ppt/media/image14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3.jpeg" ContentType="image/jpeg"/>
  <Override PartName="/ppt/media/image1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B59356-D005-4468-856B-83DD51D550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9643FD-7D31-4A0A-BA3C-AFD0CA2EFE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D0DE62-BDA8-412C-8C1A-0DCA7E07BB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AB9FC3-F53F-4CF3-B8EB-F519D9CAB0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14DD2F-2438-418A-B5E6-B2CE65EDB6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79C6FD-2289-4D88-8CE8-FF3D7BFC1F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404BC0-580E-47EC-AE1F-BC1FD1C4EC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A73069-932D-4474-B22A-A8535938CE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9B1BB8-C863-4E2A-B72A-62203E946D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F5EBD9-9112-4A9A-B84C-17E5FBE6D8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CB7C04-BE5D-4E67-B34E-598A979B2A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706061-EF87-4DA0-A725-ECF3569952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339ADA-C09C-4AAB-9571-2601D3AA80E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400" cy="14662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 Validation Layer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3972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2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10280" cy="849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B26E5C-E719-4F09-A1D7-46AC43395FE2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E6AD863-BE9C-4E63-AFB7-B09738741B1A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400" cy="14662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002.4 Use Validation Flag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75" name="Picture 5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10280" cy="849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CDDC6B-91D1-405B-AD2B-8CC246755F0B}" type="slidenum">
              <a:t>10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AE973E8-B6C9-4294-A8C5-992890FA0024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933480" y="2158920"/>
            <a:ext cx="7067160" cy="424152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002.4 Use Validation Flag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800" cy="6854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Use Validation Flag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Use Validation flag “enableValidationLayers” to check.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標題 4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1600200" y="3886200"/>
            <a:ext cx="2285640" cy="2282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9062DD-0B7F-4C22-B5E2-1ADCC10BFB10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BCD6DCD-2EB2-454C-B097-D6ACFE172AD3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400" cy="14662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002.5 Message Callback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2" name="Picture 6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10280" cy="849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41749B-E463-4AE3-B744-DAED4E3031E1}" type="slidenum">
              <a:t>12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DE14365-85BD-4A47-AFC2-924697E1D021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28600" y="2286000"/>
            <a:ext cx="8255520" cy="420228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002.5 Message Callback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800" cy="9140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Message Callback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use defined getRequiredExtensions() to get the return validation.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標題 6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914400" y="5257800"/>
            <a:ext cx="6857640" cy="6854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CCFEB9-4F88-47AE-8987-B0A7C96F386E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B0D7346-8376-4AF1-AA8C-83B7ED10F13E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400" cy="14662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002.6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Debug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Instanc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e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Creatio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9" name="Picture 7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10280" cy="849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0CC73D-9CE1-4B2B-9511-65C0616A22BD}" type="slidenum">
              <a:t>14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47CC229-F0F0-4925-80B6-2985B42D9F0C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002.6 Debug Instance Creation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80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Debug Instance Creation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Define instance debug function.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標題 10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29320" y="2286000"/>
            <a:ext cx="9143280" cy="362052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457920" y="2706120"/>
            <a:ext cx="8686800" cy="16002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405200-CDAE-4559-BCE3-C24B13B8F8D3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EE953C7-AB45-4971-BC29-8E56AAA4C449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002.6 Creation and Destruction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80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Debug Instance Creation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Add instance debug function in the initVulan().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標題 11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28600" y="2238840"/>
            <a:ext cx="8772120" cy="439056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1828800" y="4800600"/>
            <a:ext cx="2286000" cy="2286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3A8E6A-C856-47B0-912E-54AA0CC604BC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924ADBE-45CC-4C40-912A-59475FCBA6C5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60" y="2464200"/>
            <a:ext cx="9143640" cy="347940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002.6 Creation and Destruction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80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Debug Instance Creation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Add process code in the instance debug funciton.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標題 12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1143000" y="4114800"/>
            <a:ext cx="7315200" cy="9144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BD3C85-A6FF-42FD-962B-475787B665EF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1DB27C1-95EB-4A89-8448-806B74FA9873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400" cy="14662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002.7 Debug Instance Destroy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06" name="Picture 9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10280" cy="849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4A2733-5B0E-4886-B134-D919F50258E5}" type="slidenum">
              <a:t>18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2B709B5-30C1-4F3F-8942-D9948D72F1FB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002.7 Debug Instance Destroy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80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Debug Instance Destroy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Define destroy instance function.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標題 13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29320" y="2286000"/>
            <a:ext cx="9143280" cy="3620520"/>
          </a:xfrm>
          <a:prstGeom prst="rect">
            <a:avLst/>
          </a:prstGeom>
          <a:ln w="0">
            <a:noFill/>
          </a:ln>
        </p:spPr>
      </p:pic>
      <p:sp>
        <p:nvSpPr>
          <p:cNvPr id="111" name=""/>
          <p:cNvSpPr/>
          <p:nvPr/>
        </p:nvSpPr>
        <p:spPr>
          <a:xfrm>
            <a:off x="685800" y="4343400"/>
            <a:ext cx="8458920" cy="11430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9EE405-F221-4BD0-8302-3CD031A411BE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BE6BB18-15F5-4A58-A439-AC06F2AEB74A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 Validation Layer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800" cy="41144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What Are Validation Layers?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It is easy to make mistakes in passing parameter.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For example, use GPU feature and forgetting to request it at logical device creation time.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Vulkan provides check for validation layers.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Validation layers are optional function calls.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Common operations in validation layers are: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1. Checking the values of parameters against the specification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2. Tracking creation and destruction of objects to find resource leaks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3. Checking thread safety by tracking the threads that calls originate from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4. Logging every call and its parameters to the standard output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5. Tracing Vulkan calls for profiling and replaying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標題 8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539153-7D0D-4B5A-803D-C35D395BCCED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4CC37A9-BD37-4829-B9D2-54FEC4FA5F70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28960" y="2464200"/>
            <a:ext cx="9143640" cy="3479400"/>
          </a:xfrm>
          <a:prstGeom prst="rect">
            <a:avLst/>
          </a:prstGeom>
          <a:ln w="0"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002.7 Debug Instance Destroy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80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Debug Instance Destroy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Add destroy instance function in the cleanup().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標題 14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1828800" y="4114800"/>
            <a:ext cx="4800600" cy="2286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BC7538-8744-42FB-97C1-451AAE314160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3629594-D8AE-43CF-BB1E-4C1725AAFC0F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400" cy="14662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002.8 Validate Code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8" name="Picture 8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10280" cy="849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E985DD-BE7C-4BE8-BC3F-CC5E11FEA89E}" type="slidenum">
              <a:t>21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34D6EED-3259-4A86-B9F4-EBA625A3A5C6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002.8 Validate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800" cy="6854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Validate Code (1)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Lines 1-21: Define variables.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標題 7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371600" y="2124360"/>
            <a:ext cx="7057440" cy="4733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A31D1C-EF3A-40A9-AB1B-CFD81A6C5265}" type="slidenum">
              <a:t>22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D72A4FD-649A-401B-B917-9D290EBCCE8B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002.8 Validate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800" cy="9140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Validate Code (2)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Lines 23-38: Define utility function for creation and destroy instance functions.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標題 5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6640" y="2514600"/>
            <a:ext cx="9143280" cy="3620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A039BF-1806-49EC-AB93-41B695D96C3D}" type="slidenum">
              <a:t>23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885E272-BD44-4395-B757-FB01BD4033D7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002.8 Validate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2953800" cy="9140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Validate Code (3)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Lines 39-85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標題 15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421440" y="1371600"/>
            <a:ext cx="5951160" cy="5486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44BCCC-36B8-4DFE-B812-DBAC0FEB8205}" type="slidenum">
              <a:t>24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858A853-ED57-48F0-8ADA-EB8B2D8F94DF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002.8 Validate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2953800" cy="9140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Validate Code (4)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Lines 86-124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標題 16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886200" y="1305720"/>
            <a:ext cx="4782960" cy="4409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B6C7AE-34CD-4DCC-8800-CAB13F7E3E03}" type="slidenum">
              <a:t>25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42F4C6D-6DE8-48D2-8256-6532F8472793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002.8 Validate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2953800" cy="9140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Validate Code (5)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Lines 125-157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標題 17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3657600" y="1305720"/>
            <a:ext cx="5279040" cy="4866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DCC21D-7A58-49B4-9E14-0B23D3F3E694}" type="slidenum">
              <a:t>26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2083AA7-F87D-4890-91FE-44235E5DE910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002.8 Validate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2953800" cy="9140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Validate Code (6)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Lines 128-201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標題 18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3430080" y="1371600"/>
            <a:ext cx="5942520" cy="5029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D175CE-97E8-4024-9831-B1858D70E560}" type="slidenum">
              <a:t>27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FB128DB-49F1-49CA-A1FB-E092801E52CA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400" cy="1466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2626B1-2FDB-425A-9DEB-83223177660B}" type="slidenum">
              <a:t>28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95EAA75-C701-4ED8-BCB7-67523F2F8078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 Validation Layer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3189600" cy="25142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Validation Layer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Passed in parameters to vkCreateInstance() to check.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The passing parameters (validation layers) is arbitrary and freely stacked with debugging functionality.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標題 9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669480" y="457200"/>
            <a:ext cx="5474160" cy="617184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/>
          <p:nvPr/>
        </p:nvSpPr>
        <p:spPr>
          <a:xfrm>
            <a:off x="4114800" y="3657600"/>
            <a:ext cx="4800240" cy="15998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4114800" y="1143000"/>
            <a:ext cx="4800240" cy="4568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5E486D-128C-47B3-BD6D-29CFF2F8ABBD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9870CE4-5BF5-46FF-9694-1232B7977FBB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400" cy="14662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002.1 Define Validation Layer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4" name="Picture 1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10280" cy="849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E5A5B0-932F-4776-BE44-9D171F8D1D09}" type="slidenum">
              <a:t>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18B7A4B-BE1F-412A-95C6-1710E9301ACD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086200" y="2286000"/>
            <a:ext cx="5685840" cy="4561920"/>
          </a:xfrm>
          <a:prstGeom prst="rect">
            <a:avLst/>
          </a:prstGeom>
          <a:ln w="0">
            <a:noFill/>
          </a:ln>
        </p:spPr>
      </p:pic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002.1 Define Validation Layer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800" cy="9140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Define Validation Layer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need to define the validation layers.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C++ standard NDEBUG (not debug) to define the control variable.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標題 1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2286000" y="4800600"/>
            <a:ext cx="4571640" cy="15998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2C70E7-5C74-4F87-A9FE-AF9DBDB6F446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12FD256-F7CF-467E-AD76-1B780E8EF0C6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400" cy="14662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002.2 List Validation Layer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1" name="Picture 3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10280" cy="849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F231F0-A01D-4944-ACDB-80E06FDA2A98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E91B6CA-194D-4BAD-8EBA-E4AADE42722E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600200" y="2286000"/>
            <a:ext cx="5752440" cy="4025880"/>
          </a:xfrm>
          <a:prstGeom prst="rect">
            <a:avLst/>
          </a:prstGeom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002.2 List Validation Layer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800" cy="6854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List Validation Layer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vkEnumerateInstanceLayerPorperties(): List all the variable layers.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標題 2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2286000" y="3200400"/>
            <a:ext cx="4733640" cy="4568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DE487A-CB69-47D4-AEB0-F7A529D23BCD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192B72B-782C-413A-8930-83B8C76E6177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400" cy="14662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002.3 Loop Validation Layer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8" name="Picture 4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10280" cy="849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115973-26E3-40B5-9F03-23C8AFE1BC78}" type="slidenum">
              <a:t>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3AD90EB-CD13-4E40-B491-9B21A26021E7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791000" y="2374560"/>
            <a:ext cx="5752440" cy="4025880"/>
          </a:xfrm>
          <a:prstGeom prst="rect">
            <a:avLst/>
          </a:prstGeom>
          <a:ln w="0">
            <a:noFill/>
          </a:ln>
        </p:spPr>
      </p:pic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002.3 Loop Validation Layer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800" cy="6854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Loop for Validation Layer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Check all the layer name is existed or not.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標題 3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2476800" y="3746160"/>
            <a:ext cx="4733640" cy="18284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69F024-AE37-4F14-A241-8A624D00FEE7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A80F400-4466-41A0-9D51-A04A4A0B3979}" type="datetime1">
              <a:rPr lang="en-US"/>
              <a:t>12/09/2022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4968</TotalTime>
  <Application>LibreOffice/7.3.6.2$Linux_X86_64 LibreOffice_project/30$Build-2</Application>
  <AppVersion>15.0000</AppVersion>
  <Words>1907</Words>
  <Paragraphs>289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2022-12-09T19:25:34Z</dcterms:modified>
  <cp:revision>1280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42</vt:i4>
  </property>
</Properties>
</file>